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311" r:id="rId3"/>
    <p:sldId id="305" r:id="rId4"/>
    <p:sldId id="316" r:id="rId5"/>
    <p:sldId id="313" r:id="rId6"/>
    <p:sldId id="312" r:id="rId7"/>
    <p:sldId id="315" r:id="rId8"/>
    <p:sldId id="318" r:id="rId9"/>
    <p:sldId id="319" r:id="rId10"/>
    <p:sldId id="272" r:id="rId11"/>
    <p:sldId id="320" r:id="rId12"/>
    <p:sldId id="285" r:id="rId13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02">
          <p15:clr>
            <a:srgbClr val="A4A3A4"/>
          </p15:clr>
        </p15:guide>
        <p15:guide id="2" orient="horz" pos="630">
          <p15:clr>
            <a:srgbClr val="A4A3A4"/>
          </p15:clr>
        </p15:guide>
        <p15:guide id="3" orient="horz" pos="4161">
          <p15:clr>
            <a:srgbClr val="A4A3A4"/>
          </p15:clr>
        </p15:guide>
        <p15:guide id="4" orient="horz" pos="2294">
          <p15:clr>
            <a:srgbClr val="A4A3A4"/>
          </p15:clr>
        </p15:guide>
        <p15:guide id="5" orient="horz" pos="111">
          <p15:clr>
            <a:srgbClr val="A4A3A4"/>
          </p15:clr>
        </p15:guide>
        <p15:guide id="6" orient="horz" pos="4315">
          <p15:clr>
            <a:srgbClr val="A4A3A4"/>
          </p15:clr>
        </p15:guide>
        <p15:guide id="7" orient="horz" pos="3918">
          <p15:clr>
            <a:srgbClr val="A4A3A4"/>
          </p15:clr>
        </p15:guide>
        <p15:guide id="8" orient="horz" pos="4211">
          <p15:clr>
            <a:srgbClr val="A4A3A4"/>
          </p15:clr>
        </p15:guide>
        <p15:guide id="9" orient="horz" pos="2438">
          <p15:clr>
            <a:srgbClr val="A4A3A4"/>
          </p15:clr>
        </p15:guide>
        <p15:guide id="10" pos="113">
          <p15:clr>
            <a:srgbClr val="A4A3A4"/>
          </p15:clr>
        </p15:guide>
        <p15:guide id="11" pos="5645">
          <p15:clr>
            <a:srgbClr val="A4A3A4"/>
          </p15:clr>
        </p15:guide>
        <p15:guide id="12" pos="2922">
          <p15:clr>
            <a:srgbClr val="A4A3A4"/>
          </p15:clr>
        </p15:guide>
        <p15:guide id="13" pos="2834">
          <p15:clr>
            <a:srgbClr val="A4A3A4"/>
          </p15:clr>
        </p15:guide>
        <p15:guide id="14" pos="226">
          <p15:clr>
            <a:srgbClr val="A4A3A4"/>
          </p15:clr>
        </p15:guide>
        <p15:guide id="15" pos="5533">
          <p15:clr>
            <a:srgbClr val="A4A3A4"/>
          </p15:clr>
        </p15:guide>
        <p15:guide id="16" orient="horz" pos="2384">
          <p15:clr>
            <a:srgbClr val="A4A3A4"/>
          </p15:clr>
        </p15:guide>
        <p15:guide id="17" orient="horz" pos="3929">
          <p15:clr>
            <a:srgbClr val="A4A3A4"/>
          </p15:clr>
        </p15:guide>
        <p15:guide id="18" orient="horz" pos="2456">
          <p15:clr>
            <a:srgbClr val="A4A3A4"/>
          </p15:clr>
        </p15:guide>
        <p15:guide id="19" pos="505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ranca S" initials="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C006A"/>
    <a:srgbClr val="939FD1"/>
    <a:srgbClr val="45BFE3"/>
    <a:srgbClr val="C69FCA"/>
    <a:srgbClr val="63A7DC"/>
    <a:srgbClr val="5CBDB1"/>
    <a:srgbClr val="77C8D2"/>
    <a:srgbClr val="D7DA08"/>
    <a:srgbClr val="EF798A"/>
    <a:srgbClr val="F28C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6688" autoAdjust="0"/>
    <p:restoredTop sz="88744" autoAdjust="0"/>
  </p:normalViewPr>
  <p:slideViewPr>
    <p:cSldViewPr snapToObjects="1" showGuides="1">
      <p:cViewPr varScale="1">
        <p:scale>
          <a:sx n="103" d="100"/>
          <a:sy n="103" d="100"/>
        </p:scale>
        <p:origin x="1476" y="108"/>
      </p:cViewPr>
      <p:guideLst>
        <p:guide orient="horz" pos="902"/>
        <p:guide orient="horz" pos="630"/>
        <p:guide orient="horz" pos="4161"/>
        <p:guide orient="horz" pos="2294"/>
        <p:guide orient="horz" pos="111"/>
        <p:guide orient="horz" pos="4315"/>
        <p:guide orient="horz" pos="3918"/>
        <p:guide orient="horz" pos="4211"/>
        <p:guide orient="horz" pos="2438"/>
        <p:guide pos="113"/>
        <p:guide pos="5645"/>
        <p:guide pos="2922"/>
        <p:guide pos="2834"/>
        <p:guide pos="226"/>
        <p:guide pos="5533"/>
        <p:guide orient="horz" pos="2384"/>
        <p:guide orient="horz" pos="3929"/>
        <p:guide orient="horz" pos="2456"/>
        <p:guide pos="50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916A9529-FE8D-4B56-A5A2-598012B79B8A}" type="datetimeFigureOut">
              <a:rPr lang="de-CH" smtClean="0"/>
              <a:pPr/>
              <a:t>17.11.2016</a:t>
            </a:fld>
            <a:endParaRPr lang="fr-CH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3931834D-4050-4FE2-BD2A-73C2760E5E2D}" type="slidenum">
              <a:rPr lang="de-CH" smtClean="0"/>
              <a:pPr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30526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Zum sozialen Wandel:</a:t>
            </a:r>
          </a:p>
          <a:p>
            <a:endParaRPr lang="de-CH" dirty="0" smtClean="0"/>
          </a:p>
          <a:p>
            <a:r>
              <a:rPr lang="en-US" dirty="0" err="1" smtClean="0"/>
              <a:t>Kommerzialisierung</a:t>
            </a:r>
            <a:r>
              <a:rPr lang="en-US" dirty="0" smtClean="0"/>
              <a:t> der </a:t>
            </a:r>
            <a:r>
              <a:rPr lang="en-US" dirty="0" err="1" smtClean="0"/>
              <a:t>Kindheit</a:t>
            </a:r>
            <a:r>
              <a:rPr lang="en-US" dirty="0" smtClean="0"/>
              <a:t> / </a:t>
            </a:r>
            <a:r>
              <a:rPr lang="en-US" dirty="0" err="1" smtClean="0"/>
              <a:t>kinderspezifisches</a:t>
            </a:r>
            <a:r>
              <a:rPr lang="en-US" dirty="0" smtClean="0"/>
              <a:t> Marketing</a:t>
            </a:r>
          </a:p>
          <a:p>
            <a:endParaRPr lang="de-CH" dirty="0" smtClean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1834D-4050-4FE2-BD2A-73C2760E5E2D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6164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COST steht für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European Cooperation in Science and Technology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COST Actions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gibt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seit 1971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Verbund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von 36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europäischen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Ländern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Ziel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von COST: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Forscherinnen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und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Forscher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, die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zu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einem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Thema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forschen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zusammenzubringen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Die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Schweiz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ist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ein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vollwertiges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Mitglied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Cost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wird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supported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durch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das EU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Programm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Horizon 2020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Eine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Cost Action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wird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demokratische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geführt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Abstimmungen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en-US" dirty="0" err="1" smtClean="0"/>
              <a:t>DigiLitEY</a:t>
            </a:r>
            <a:r>
              <a:rPr lang="en-US" dirty="0" smtClean="0"/>
              <a:t>: </a:t>
            </a:r>
            <a:r>
              <a:rPr lang="en-US" dirty="0" err="1" smtClean="0"/>
              <a:t>Medienkompetenz</a:t>
            </a:r>
            <a:r>
              <a:rPr lang="en-US" baseline="0" dirty="0" smtClean="0"/>
              <a:t> und </a:t>
            </a:r>
            <a:r>
              <a:rPr lang="en-US" baseline="0" dirty="0" err="1" smtClean="0"/>
              <a:t>multimodale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Praktiken</a:t>
            </a:r>
            <a:r>
              <a:rPr lang="en-US" baseline="0" dirty="0" smtClean="0"/>
              <a:t> (multimodal </a:t>
            </a:r>
            <a:r>
              <a:rPr lang="en-US" baseline="0" dirty="0" err="1" smtClean="0"/>
              <a:t>im</a:t>
            </a:r>
            <a:r>
              <a:rPr lang="en-US" baseline="0" dirty="0" smtClean="0"/>
              <a:t> Sinn von Text und </a:t>
            </a:r>
            <a:r>
              <a:rPr lang="en-US" baseline="0" dirty="0" err="1" smtClean="0"/>
              <a:t>Bild</a:t>
            </a:r>
            <a:r>
              <a:rPr lang="en-US" baseline="0" dirty="0" smtClean="0"/>
              <a:t> und Videos und Icons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)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1834D-4050-4FE2-BD2A-73C2760E5E2D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86112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Neben</a:t>
            </a:r>
            <a:r>
              <a:rPr lang="de-CH" baseline="0" dirty="0" smtClean="0"/>
              <a:t> den europäischen </a:t>
            </a:r>
            <a:r>
              <a:rPr lang="de-CH" baseline="0" dirty="0" err="1" smtClean="0"/>
              <a:t>Cost</a:t>
            </a:r>
            <a:r>
              <a:rPr lang="de-CH" baseline="0" dirty="0" smtClean="0"/>
              <a:t> Ländern, sind auch </a:t>
            </a:r>
            <a:r>
              <a:rPr lang="de-CH" baseline="0" dirty="0" err="1" smtClean="0"/>
              <a:t>Autralien</a:t>
            </a:r>
            <a:r>
              <a:rPr lang="de-CH" baseline="0" dirty="0" smtClean="0"/>
              <a:t> und Kanada mit an Board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1834D-4050-4FE2-BD2A-73C2760E5E2D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44702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Open Source</a:t>
            </a:r>
          </a:p>
          <a:p>
            <a:r>
              <a:rPr lang="de-CH" dirty="0" smtClean="0"/>
              <a:t>Auch als App erhältlich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1834D-4050-4FE2-BD2A-73C2760E5E2D}" type="slidenum">
              <a:rPr lang="de-CH" smtClean="0"/>
              <a:pPr/>
              <a:t>10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02230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Open Source</a:t>
            </a:r>
          </a:p>
          <a:p>
            <a:r>
              <a:rPr lang="de-CH" dirty="0" smtClean="0"/>
              <a:t>Auch als App erhältlich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1834D-4050-4FE2-BD2A-73C2760E5E2D}" type="slidenum">
              <a:rPr lang="de-CH" smtClean="0"/>
              <a:pPr/>
              <a:t>11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02230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/Tren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180000" y="180000"/>
            <a:ext cx="8781438" cy="6493850"/>
          </a:xfrm>
          <a:prstGeom prst="rect">
            <a:avLst/>
          </a:prstGeom>
          <a:solidFill>
            <a:srgbClr val="F28C5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608138" y="2662976"/>
            <a:ext cx="6837726" cy="1328000"/>
          </a:xfrm>
        </p:spPr>
        <p:txBody>
          <a:bodyPr/>
          <a:lstStyle>
            <a:lvl1pPr>
              <a:lnSpc>
                <a:spcPts val="4000"/>
              </a:lnSpc>
              <a:defRPr sz="4000"/>
            </a:lvl1pPr>
          </a:lstStyle>
          <a:p>
            <a:r>
              <a:rPr lang="de-CH" dirty="0" smtClean="0"/>
              <a:t>Musterpräsentation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30362" y="4488225"/>
            <a:ext cx="6837725" cy="501650"/>
          </a:xfrm>
        </p:spPr>
        <p:txBody>
          <a:bodyPr>
            <a:normAutofit/>
          </a:bodyPr>
          <a:lstStyle>
            <a:lvl1pPr marL="0" indent="0" algn="l">
              <a:lnSpc>
                <a:spcPts val="16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 dirty="0"/>
          </a:p>
        </p:txBody>
      </p:sp>
      <p:grpSp>
        <p:nvGrpSpPr>
          <p:cNvPr id="30" name="Gruppierung 29"/>
          <p:cNvGrpSpPr/>
          <p:nvPr userDrawn="1"/>
        </p:nvGrpSpPr>
        <p:grpSpPr>
          <a:xfrm>
            <a:off x="9293489" y="172047"/>
            <a:ext cx="1735543" cy="6677273"/>
            <a:chOff x="9293489" y="172047"/>
            <a:chExt cx="1735543" cy="6677273"/>
          </a:xfrm>
        </p:grpSpPr>
        <p:sp>
          <p:nvSpPr>
            <p:cNvPr id="31" name="Rechteck 30"/>
            <p:cNvSpPr/>
            <p:nvPr/>
          </p:nvSpPr>
          <p:spPr>
            <a:xfrm>
              <a:off x="9293489" y="172047"/>
              <a:ext cx="1735543" cy="384721"/>
            </a:xfrm>
            <a:prstGeom prst="rect">
              <a:avLst/>
            </a:prstGeom>
            <a:noFill/>
            <a:ln w="12700" cmpd="sng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ts val="950"/>
                </a:lnSpc>
              </a:pPr>
              <a:r>
                <a:rPr lang="fr-CH" sz="800" dirty="0">
                  <a:solidFill>
                    <a:schemeClr val="tx1"/>
                  </a:solidFill>
                  <a:latin typeface="Arial"/>
                </a:rPr>
                <a:t>Bitte wählen Sie die gewünschte Titelseite und Farbe aus dem </a:t>
              </a:r>
              <a:r>
                <a:t/>
              </a:r>
              <a:br/>
              <a:r>
                <a:rPr lang="fr-CH" sz="800" dirty="0">
                  <a:solidFill>
                    <a:schemeClr val="tx1"/>
                  </a:solidFill>
                  <a:latin typeface="Arial"/>
                </a:rPr>
                <a:t>Drop-Down-Menü «Folien / Layout»</a:t>
              </a:r>
            </a:p>
          </p:txBody>
        </p:sp>
        <p:sp>
          <p:nvSpPr>
            <p:cNvPr id="32" name="Rechteck 31"/>
            <p:cNvSpPr/>
            <p:nvPr/>
          </p:nvSpPr>
          <p:spPr>
            <a:xfrm>
              <a:off x="9293489" y="701675"/>
              <a:ext cx="720000" cy="540000"/>
            </a:xfrm>
            <a:prstGeom prst="rect">
              <a:avLst/>
            </a:prstGeom>
            <a:solidFill>
              <a:srgbClr val="F28C5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3" name="Rechteck 32"/>
            <p:cNvSpPr/>
            <p:nvPr/>
          </p:nvSpPr>
          <p:spPr>
            <a:xfrm>
              <a:off x="9293489" y="1402631"/>
              <a:ext cx="720000" cy="540000"/>
            </a:xfrm>
            <a:prstGeom prst="rect">
              <a:avLst/>
            </a:prstGeom>
            <a:solidFill>
              <a:srgbClr val="EF798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4" name="Rechteck 33"/>
            <p:cNvSpPr/>
            <p:nvPr/>
          </p:nvSpPr>
          <p:spPr>
            <a:xfrm>
              <a:off x="9293489" y="2804543"/>
              <a:ext cx="720000" cy="540000"/>
            </a:xfrm>
            <a:prstGeom prst="rect">
              <a:avLst/>
            </a:prstGeom>
            <a:solidFill>
              <a:srgbClr val="D7DA0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5" name="Rechteck 34"/>
            <p:cNvSpPr/>
            <p:nvPr/>
          </p:nvSpPr>
          <p:spPr>
            <a:xfrm>
              <a:off x="9293489" y="2103587"/>
              <a:ext cx="720000" cy="540000"/>
            </a:xfrm>
            <a:prstGeom prst="rect">
              <a:avLst/>
            </a:prstGeom>
            <a:solidFill>
              <a:srgbClr val="77C8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6" name="Rechteck 35"/>
            <p:cNvSpPr/>
            <p:nvPr/>
          </p:nvSpPr>
          <p:spPr>
            <a:xfrm>
              <a:off x="9293489" y="4206455"/>
              <a:ext cx="720000" cy="540000"/>
            </a:xfrm>
            <a:prstGeom prst="rect">
              <a:avLst/>
            </a:prstGeom>
            <a:solidFill>
              <a:srgbClr val="63A7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7" name="Rechteck 36"/>
            <p:cNvSpPr/>
            <p:nvPr/>
          </p:nvSpPr>
          <p:spPr>
            <a:xfrm>
              <a:off x="9293489" y="4907411"/>
              <a:ext cx="720000" cy="540000"/>
            </a:xfrm>
            <a:prstGeom prst="rect">
              <a:avLst/>
            </a:prstGeom>
            <a:solidFill>
              <a:srgbClr val="C69FC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8" name="Rechteck 37"/>
            <p:cNvSpPr/>
            <p:nvPr/>
          </p:nvSpPr>
          <p:spPr>
            <a:xfrm>
              <a:off x="9293489" y="5608367"/>
              <a:ext cx="720000" cy="540000"/>
            </a:xfrm>
            <a:prstGeom prst="rect">
              <a:avLst/>
            </a:prstGeom>
            <a:solidFill>
              <a:srgbClr val="45BFE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9" name="Rechteck 38"/>
            <p:cNvSpPr/>
            <p:nvPr/>
          </p:nvSpPr>
          <p:spPr>
            <a:xfrm>
              <a:off x="9293489" y="6309320"/>
              <a:ext cx="720000" cy="540000"/>
            </a:xfrm>
            <a:prstGeom prst="rect">
              <a:avLst/>
            </a:prstGeom>
            <a:solidFill>
              <a:srgbClr val="939FD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40" name="Rechteck 39"/>
            <p:cNvSpPr/>
            <p:nvPr/>
          </p:nvSpPr>
          <p:spPr>
            <a:xfrm>
              <a:off x="9293489" y="3505499"/>
              <a:ext cx="720000" cy="540000"/>
            </a:xfrm>
            <a:prstGeom prst="rect">
              <a:avLst/>
            </a:prstGeom>
            <a:solidFill>
              <a:srgbClr val="5CBDB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</p:grp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32" y="265475"/>
            <a:ext cx="4336862" cy="164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931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ierung 14"/>
          <p:cNvGrpSpPr/>
          <p:nvPr userDrawn="1"/>
        </p:nvGrpSpPr>
        <p:grpSpPr>
          <a:xfrm>
            <a:off x="-306542" y="-298107"/>
            <a:ext cx="9090542" cy="6521107"/>
            <a:chOff x="-306542" y="-298107"/>
            <a:chExt cx="9090542" cy="6521107"/>
          </a:xfrm>
        </p:grpSpPr>
        <p:cxnSp>
          <p:nvCxnSpPr>
            <p:cNvPr id="16" name="Gerade Verbindung 15"/>
            <p:cNvCxnSpPr/>
            <p:nvPr userDrawn="1"/>
          </p:nvCxnSpPr>
          <p:spPr>
            <a:xfrm>
              <a:off x="361346" y="-298107"/>
              <a:ext cx="0" cy="25202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>
            <a:xfrm>
              <a:off x="8784000" y="-298107"/>
              <a:ext cx="0" cy="25202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4493298" y="-172093"/>
              <a:ext cx="0" cy="12601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4645698" y="-172093"/>
              <a:ext cx="0" cy="12601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06542" y="1003373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06542" y="6223000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06542" y="1439321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hteck 22"/>
          <p:cNvSpPr/>
          <p:nvPr userDrawn="1"/>
        </p:nvSpPr>
        <p:spPr>
          <a:xfrm>
            <a:off x="9293489" y="172047"/>
            <a:ext cx="1735543" cy="384721"/>
          </a:xfrm>
          <a:prstGeom prst="rect">
            <a:avLst/>
          </a:prstGeom>
          <a:noFill/>
          <a:ln w="12700" cmpd="sng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ts val="950"/>
              </a:lnSpc>
            </a:pPr>
            <a:r>
              <a:rPr lang="fr-CH" sz="800" dirty="0">
                <a:solidFill>
                  <a:schemeClr val="tx1"/>
                </a:solidFill>
                <a:latin typeface="Arial"/>
              </a:rPr>
              <a:t>– Titel 32pt/32pt</a:t>
            </a:r>
          </a:p>
          <a:p>
            <a:pPr>
              <a:lnSpc>
                <a:spcPts val="950"/>
              </a:lnSpc>
            </a:pPr>
            <a:r>
              <a:rPr lang="fr-CH" sz="800" dirty="0">
                <a:solidFill>
                  <a:schemeClr val="tx1"/>
                </a:solidFill>
                <a:latin typeface="Arial"/>
              </a:rPr>
              <a:t>– Text 18pt/22pt</a:t>
            </a:r>
          </a:p>
          <a:p>
            <a:pPr>
              <a:lnSpc>
                <a:spcPts val="950"/>
              </a:lnSpc>
            </a:pPr>
            <a:r>
              <a:rPr lang="fr-CH" sz="800" dirty="0">
                <a:solidFill>
                  <a:schemeClr val="tx1"/>
                </a:solidFill>
                <a:latin typeface="Arial"/>
              </a:rPr>
              <a:t>–  Abstand vor Text 6pt</a:t>
            </a:r>
          </a:p>
        </p:txBody>
      </p:sp>
      <p:sp>
        <p:nvSpPr>
          <p:cNvPr id="24" name="Inhaltsplatzhalter 2"/>
          <p:cNvSpPr>
            <a:spLocks noGrp="1"/>
          </p:cNvSpPr>
          <p:nvPr>
            <p:ph sz="half" idx="1"/>
          </p:nvPr>
        </p:nvSpPr>
        <p:spPr>
          <a:xfrm>
            <a:off x="360000" y="1386000"/>
            <a:ext cx="8423638" cy="4833825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spcBef>
                <a:spcPts val="600"/>
              </a:spcBef>
              <a:defRPr sz="1800"/>
            </a:lvl1pPr>
            <a:lvl2pPr marL="270000" indent="-270000">
              <a:lnSpc>
                <a:spcPts val="2200"/>
              </a:lnSpc>
              <a:spcBef>
                <a:spcPts val="600"/>
              </a:spcBef>
              <a:defRPr sz="1800"/>
            </a:lvl2pPr>
            <a:lvl3pPr marL="540000" indent="-270000">
              <a:lnSpc>
                <a:spcPts val="2200"/>
              </a:lnSpc>
              <a:spcBef>
                <a:spcPts val="600"/>
              </a:spcBef>
              <a:defRPr sz="1800"/>
            </a:lvl3pPr>
            <a:lvl4pPr marL="810000" indent="-270000">
              <a:lnSpc>
                <a:spcPts val="2200"/>
              </a:lnSpc>
              <a:spcBef>
                <a:spcPts val="600"/>
              </a:spcBef>
              <a:defRPr sz="1800"/>
            </a:lvl4pPr>
            <a:lvl5pPr marL="1080000" indent="-270000">
              <a:lnSpc>
                <a:spcPts val="2200"/>
              </a:lnSpc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dirty="0" smtClean="0"/>
              <a:t>Optional Fusszeilentext hier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181B40-2182-4562-A098-97B8E752452B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dirty="0" smtClean="0"/>
              <a:t>Mastertitelformat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10788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>
            <a:spLocks noGrp="1"/>
          </p:cNvSpPr>
          <p:nvPr>
            <p:ph sz="half" idx="1"/>
          </p:nvPr>
        </p:nvSpPr>
        <p:spPr>
          <a:xfrm>
            <a:off x="360000" y="1386000"/>
            <a:ext cx="4139285" cy="4833825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spcBef>
                <a:spcPts val="600"/>
              </a:spcBef>
              <a:defRPr sz="1800"/>
            </a:lvl1pPr>
            <a:lvl2pPr marL="270000" indent="-270000">
              <a:lnSpc>
                <a:spcPts val="2200"/>
              </a:lnSpc>
              <a:spcBef>
                <a:spcPts val="600"/>
              </a:spcBef>
              <a:defRPr sz="1800"/>
            </a:lvl2pPr>
            <a:lvl3pPr marL="540000" indent="-270000">
              <a:lnSpc>
                <a:spcPts val="2200"/>
              </a:lnSpc>
              <a:spcBef>
                <a:spcPts val="600"/>
              </a:spcBef>
              <a:defRPr sz="1800"/>
            </a:lvl3pPr>
            <a:lvl4pPr marL="810000" indent="-270000">
              <a:lnSpc>
                <a:spcPts val="2200"/>
              </a:lnSpc>
              <a:spcBef>
                <a:spcPts val="600"/>
              </a:spcBef>
              <a:defRPr sz="1800"/>
            </a:lvl4pPr>
            <a:lvl5pPr marL="1080000" indent="-270000">
              <a:lnSpc>
                <a:spcPts val="2200"/>
              </a:lnSpc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9" name="Inhaltsplatzhalter 3"/>
          <p:cNvSpPr>
            <a:spLocks noGrp="1"/>
          </p:cNvSpPr>
          <p:nvPr>
            <p:ph sz="half" idx="2"/>
          </p:nvPr>
        </p:nvSpPr>
        <p:spPr>
          <a:xfrm>
            <a:off x="4638675" y="1386000"/>
            <a:ext cx="4144963" cy="4833825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spcBef>
                <a:spcPts val="600"/>
              </a:spcBef>
              <a:defRPr sz="1800"/>
            </a:lvl1pPr>
            <a:lvl2pPr marL="270000" indent="-270000">
              <a:lnSpc>
                <a:spcPts val="2200"/>
              </a:lnSpc>
              <a:spcBef>
                <a:spcPts val="600"/>
              </a:spcBef>
              <a:defRPr sz="1800"/>
            </a:lvl2pPr>
            <a:lvl3pPr marL="540000" indent="-270000">
              <a:lnSpc>
                <a:spcPts val="2200"/>
              </a:lnSpc>
              <a:spcBef>
                <a:spcPts val="600"/>
              </a:spcBef>
              <a:defRPr sz="1800"/>
            </a:lvl3pPr>
            <a:lvl4pPr marL="810000" indent="-270000">
              <a:lnSpc>
                <a:spcPts val="2200"/>
              </a:lnSpc>
              <a:spcBef>
                <a:spcPts val="600"/>
              </a:spcBef>
              <a:defRPr sz="1800"/>
            </a:lvl4pPr>
            <a:lvl5pPr marL="1080000" indent="-270000">
              <a:lnSpc>
                <a:spcPts val="2200"/>
              </a:lnSpc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grpSp>
        <p:nvGrpSpPr>
          <p:cNvPr id="15" name="Gruppierung 14"/>
          <p:cNvGrpSpPr/>
          <p:nvPr userDrawn="1"/>
        </p:nvGrpSpPr>
        <p:grpSpPr>
          <a:xfrm>
            <a:off x="-306542" y="-298107"/>
            <a:ext cx="9090542" cy="6521107"/>
            <a:chOff x="-306542" y="-298107"/>
            <a:chExt cx="9090542" cy="6521107"/>
          </a:xfrm>
        </p:grpSpPr>
        <p:cxnSp>
          <p:nvCxnSpPr>
            <p:cNvPr id="16" name="Gerade Verbindung 15"/>
            <p:cNvCxnSpPr/>
            <p:nvPr userDrawn="1"/>
          </p:nvCxnSpPr>
          <p:spPr>
            <a:xfrm>
              <a:off x="361346" y="-298107"/>
              <a:ext cx="0" cy="25202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>
            <a:xfrm>
              <a:off x="8784000" y="-298107"/>
              <a:ext cx="0" cy="25202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4493298" y="-172093"/>
              <a:ext cx="0" cy="12601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4645698" y="-172093"/>
              <a:ext cx="0" cy="12601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06542" y="1003373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06542" y="6223000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06542" y="1439321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hteck 22"/>
          <p:cNvSpPr/>
          <p:nvPr userDrawn="1"/>
        </p:nvSpPr>
        <p:spPr>
          <a:xfrm>
            <a:off x="9293489" y="172047"/>
            <a:ext cx="1735543" cy="384721"/>
          </a:xfrm>
          <a:prstGeom prst="rect">
            <a:avLst/>
          </a:prstGeom>
          <a:noFill/>
          <a:ln w="12700" cmpd="sng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ts val="950"/>
              </a:lnSpc>
            </a:pPr>
            <a:r>
              <a:rPr lang="fr-CH" sz="800" dirty="0">
                <a:solidFill>
                  <a:schemeClr val="tx1"/>
                </a:solidFill>
                <a:latin typeface="Arial"/>
              </a:rPr>
              <a:t>– Titel 32pt/32pt</a:t>
            </a:r>
          </a:p>
          <a:p>
            <a:pPr>
              <a:lnSpc>
                <a:spcPts val="950"/>
              </a:lnSpc>
            </a:pPr>
            <a:r>
              <a:rPr lang="fr-CH" sz="800" dirty="0">
                <a:solidFill>
                  <a:schemeClr val="tx1"/>
                </a:solidFill>
                <a:latin typeface="Arial"/>
              </a:rPr>
              <a:t>– Text 18pt/22pt</a:t>
            </a:r>
          </a:p>
          <a:p>
            <a:pPr>
              <a:lnSpc>
                <a:spcPts val="950"/>
              </a:lnSpc>
            </a:pPr>
            <a:r>
              <a:rPr lang="fr-CH" sz="800" dirty="0">
                <a:solidFill>
                  <a:schemeClr val="tx1"/>
                </a:solidFill>
                <a:latin typeface="Arial"/>
              </a:rPr>
              <a:t>–  Abstand vor Text 6pt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dirty="0" smtClean="0"/>
              <a:t>Optional Fusszeilentext hier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181B40-2182-4562-A098-97B8E752452B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dirty="0" smtClean="0"/>
              <a:t>Mastertitelformat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28296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Zitate/Aufzeichn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180000" y="180000"/>
            <a:ext cx="8781438" cy="6493850"/>
          </a:xfrm>
          <a:prstGeom prst="rect">
            <a:avLst/>
          </a:prstGeom>
          <a:solidFill>
            <a:srgbClr val="F28C58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grpSp>
        <p:nvGrpSpPr>
          <p:cNvPr id="12" name="Gruppierung 11"/>
          <p:cNvGrpSpPr/>
          <p:nvPr userDrawn="1"/>
        </p:nvGrpSpPr>
        <p:grpSpPr>
          <a:xfrm>
            <a:off x="-306542" y="-298107"/>
            <a:ext cx="9090542" cy="6521107"/>
            <a:chOff x="-306542" y="-298107"/>
            <a:chExt cx="9090542" cy="6521107"/>
          </a:xfrm>
        </p:grpSpPr>
        <p:cxnSp>
          <p:nvCxnSpPr>
            <p:cNvPr id="13" name="Gerade Verbindung 12"/>
            <p:cNvCxnSpPr/>
            <p:nvPr userDrawn="1"/>
          </p:nvCxnSpPr>
          <p:spPr>
            <a:xfrm>
              <a:off x="361346" y="-298107"/>
              <a:ext cx="0" cy="25202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784000" y="-298107"/>
              <a:ext cx="0" cy="25202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>
            <a:xfrm>
              <a:off x="4493298" y="-172093"/>
              <a:ext cx="0" cy="12601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4645698" y="-172093"/>
              <a:ext cx="0" cy="12601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06542" y="1003373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06542" y="6223000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06542" y="1439321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hteck 21"/>
          <p:cNvSpPr/>
          <p:nvPr userDrawn="1"/>
        </p:nvSpPr>
        <p:spPr>
          <a:xfrm>
            <a:off x="9293489" y="172047"/>
            <a:ext cx="1735543" cy="384721"/>
          </a:xfrm>
          <a:prstGeom prst="rect">
            <a:avLst/>
          </a:prstGeom>
          <a:noFill/>
          <a:ln w="12700" cmpd="sng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ts val="950"/>
              </a:lnSpc>
            </a:pPr>
            <a:r>
              <a:rPr lang="fr-CH" sz="800" dirty="0">
                <a:solidFill>
                  <a:schemeClr val="tx1"/>
                </a:solidFill>
                <a:latin typeface="Arial"/>
              </a:rPr>
              <a:t>– Titel 32pt/32pt</a:t>
            </a:r>
          </a:p>
          <a:p>
            <a:pPr>
              <a:lnSpc>
                <a:spcPts val="950"/>
              </a:lnSpc>
            </a:pPr>
            <a:r>
              <a:rPr lang="fr-CH" sz="800" dirty="0">
                <a:solidFill>
                  <a:schemeClr val="tx1"/>
                </a:solidFill>
                <a:latin typeface="Arial"/>
              </a:rPr>
              <a:t>– Text 18pt/22pt</a:t>
            </a:r>
          </a:p>
          <a:p>
            <a:pPr>
              <a:lnSpc>
                <a:spcPts val="950"/>
              </a:lnSpc>
            </a:pPr>
            <a:r>
              <a:rPr lang="fr-CH" sz="800" dirty="0">
                <a:solidFill>
                  <a:schemeClr val="tx1"/>
                </a:solidFill>
                <a:latin typeface="Arial"/>
              </a:rPr>
              <a:t>–  Abstand vor Text 6pt</a:t>
            </a:r>
          </a:p>
        </p:txBody>
      </p:sp>
      <p:grpSp>
        <p:nvGrpSpPr>
          <p:cNvPr id="3" name="Gruppierung 2"/>
          <p:cNvGrpSpPr/>
          <p:nvPr userDrawn="1"/>
        </p:nvGrpSpPr>
        <p:grpSpPr>
          <a:xfrm>
            <a:off x="9293489" y="987425"/>
            <a:ext cx="1735543" cy="3470946"/>
            <a:chOff x="9293489" y="172047"/>
            <a:chExt cx="1735543" cy="3470946"/>
          </a:xfrm>
        </p:grpSpPr>
        <p:sp>
          <p:nvSpPr>
            <p:cNvPr id="28" name="Rechteck 27"/>
            <p:cNvSpPr/>
            <p:nvPr userDrawn="1"/>
          </p:nvSpPr>
          <p:spPr>
            <a:xfrm>
              <a:off x="9293489" y="172047"/>
              <a:ext cx="1735543" cy="641201"/>
            </a:xfrm>
            <a:prstGeom prst="rect">
              <a:avLst/>
            </a:prstGeom>
            <a:noFill/>
            <a:ln w="12700" cmpd="sng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ts val="950"/>
                </a:lnSpc>
              </a:pPr>
              <a:r>
                <a:rPr lang="fr-CH" sz="800" dirty="0">
                  <a:solidFill>
                    <a:schemeClr val="tx1"/>
                  </a:solidFill>
                  <a:latin typeface="Arial"/>
                </a:rPr>
                <a:t>Mögliche Anwendung einer Seite, die für ein Zitat / Aufzählung verwendet </a:t>
              </a:r>
              <a:r>
                <a:t/>
              </a:r>
              <a:br/>
              <a:r>
                <a:rPr lang="fr-CH" sz="800" dirty="0">
                  <a:solidFill>
                    <a:schemeClr val="tx1"/>
                  </a:solidFill>
                  <a:latin typeface="Arial"/>
                </a:rPr>
                <a:t>werden kann. Bitte wählen Sie die gewünschte Folie aus dem </a:t>
              </a:r>
              <a:r>
                <a:t/>
              </a:r>
              <a:br/>
              <a:r>
                <a:rPr lang="fr-CH" sz="800" dirty="0">
                  <a:solidFill>
                    <a:schemeClr val="tx1"/>
                  </a:solidFill>
                  <a:latin typeface="Arial"/>
                </a:rPr>
                <a:t>Drop-Down-Menü «Folien / Layout »</a:t>
              </a:r>
            </a:p>
          </p:txBody>
        </p:sp>
        <p:sp>
          <p:nvSpPr>
            <p:cNvPr id="29" name="Rechteck 28"/>
            <p:cNvSpPr/>
            <p:nvPr userDrawn="1"/>
          </p:nvSpPr>
          <p:spPr>
            <a:xfrm>
              <a:off x="9293489" y="1000125"/>
              <a:ext cx="720000" cy="540000"/>
            </a:xfrm>
            <a:prstGeom prst="rect">
              <a:avLst/>
            </a:prstGeom>
            <a:solidFill>
              <a:srgbClr val="F28C58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0" name="Rechteck 29"/>
            <p:cNvSpPr/>
            <p:nvPr userDrawn="1"/>
          </p:nvSpPr>
          <p:spPr>
            <a:xfrm>
              <a:off x="9293489" y="1701081"/>
              <a:ext cx="720000" cy="540000"/>
            </a:xfrm>
            <a:prstGeom prst="rect">
              <a:avLst/>
            </a:prstGeom>
            <a:solidFill>
              <a:srgbClr val="EF798A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1" name="Rechteck 30"/>
            <p:cNvSpPr/>
            <p:nvPr userDrawn="1"/>
          </p:nvSpPr>
          <p:spPr>
            <a:xfrm>
              <a:off x="9293489" y="3102993"/>
              <a:ext cx="720000" cy="540000"/>
            </a:xfrm>
            <a:prstGeom prst="rect">
              <a:avLst/>
            </a:prstGeom>
            <a:solidFill>
              <a:srgbClr val="D7DA08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2" name="Rechteck 31"/>
            <p:cNvSpPr/>
            <p:nvPr userDrawn="1"/>
          </p:nvSpPr>
          <p:spPr>
            <a:xfrm>
              <a:off x="9293489" y="2402037"/>
              <a:ext cx="720000" cy="540000"/>
            </a:xfrm>
            <a:prstGeom prst="rect">
              <a:avLst/>
            </a:prstGeom>
            <a:solidFill>
              <a:srgbClr val="77C8D2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</p:grpSp>
      <p:sp>
        <p:nvSpPr>
          <p:cNvPr id="23" name="Inhaltsplatzhalter 2"/>
          <p:cNvSpPr>
            <a:spLocks noGrp="1"/>
          </p:cNvSpPr>
          <p:nvPr>
            <p:ph sz="half" idx="1"/>
          </p:nvPr>
        </p:nvSpPr>
        <p:spPr>
          <a:xfrm>
            <a:off x="360000" y="1386000"/>
            <a:ext cx="8423638" cy="4833825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spcBef>
                <a:spcPts val="600"/>
              </a:spcBef>
              <a:defRPr sz="1800"/>
            </a:lvl1pPr>
            <a:lvl2pPr marL="270000" indent="-270000">
              <a:lnSpc>
                <a:spcPts val="2200"/>
              </a:lnSpc>
              <a:spcBef>
                <a:spcPts val="600"/>
              </a:spcBef>
              <a:defRPr sz="1800"/>
            </a:lvl2pPr>
            <a:lvl3pPr marL="540000" indent="-270000">
              <a:lnSpc>
                <a:spcPts val="2200"/>
              </a:lnSpc>
              <a:spcBef>
                <a:spcPts val="600"/>
              </a:spcBef>
              <a:defRPr sz="1800"/>
            </a:lvl3pPr>
            <a:lvl4pPr marL="810000" indent="-270000">
              <a:lnSpc>
                <a:spcPts val="2200"/>
              </a:lnSpc>
              <a:spcBef>
                <a:spcPts val="600"/>
              </a:spcBef>
              <a:defRPr sz="1800"/>
            </a:lvl4pPr>
            <a:lvl5pPr marL="1080000" indent="-270000">
              <a:lnSpc>
                <a:spcPts val="2200"/>
              </a:lnSpc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dirty="0" smtClean="0"/>
              <a:t>Optional Fusszeilentext hier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181B40-2182-4562-A098-97B8E752452B}" type="slidenum">
              <a:rPr lang="de-CH" smtClean="0"/>
              <a:pPr/>
              <a:t>‹N°›</a:t>
            </a:fld>
            <a:endParaRPr lang="de-CH" dirty="0"/>
          </a:p>
        </p:txBody>
      </p:sp>
      <p:grpSp>
        <p:nvGrpSpPr>
          <p:cNvPr id="24" name="Gruppieren 23"/>
          <p:cNvGrpSpPr/>
          <p:nvPr userDrawn="1"/>
        </p:nvGrpSpPr>
        <p:grpSpPr>
          <a:xfrm>
            <a:off x="358775" y="6415831"/>
            <a:ext cx="8428038" cy="316169"/>
            <a:chOff x="358775" y="6415831"/>
            <a:chExt cx="8428038" cy="316169"/>
          </a:xfrm>
        </p:grpSpPr>
        <p:cxnSp>
          <p:nvCxnSpPr>
            <p:cNvPr id="25" name="Gerade Verbindung 24"/>
            <p:cNvCxnSpPr/>
            <p:nvPr userDrawn="1"/>
          </p:nvCxnSpPr>
          <p:spPr>
            <a:xfrm>
              <a:off x="358775" y="6415831"/>
              <a:ext cx="8428038" cy="0"/>
            </a:xfrm>
            <a:prstGeom prst="line">
              <a:avLst/>
            </a:prstGeom>
            <a:ln w="3175">
              <a:solidFill>
                <a:srgbClr val="000000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Fußzeilenplatzhalter 4"/>
            <p:cNvSpPr txBox="1">
              <a:spLocks/>
            </p:cNvSpPr>
            <p:nvPr userDrawn="1"/>
          </p:nvSpPr>
          <p:spPr>
            <a:xfrm>
              <a:off x="359999" y="6516000"/>
              <a:ext cx="4138975" cy="216000"/>
            </a:xfrm>
            <a:prstGeom prst="rect">
              <a:avLst/>
            </a:prstGeom>
          </p:spPr>
          <p:txBody>
            <a:bodyPr vert="horz" lIns="0" tIns="0" rIns="0" bIns="0" rtlCol="0" anchor="t" anchorCtr="0"/>
            <a:lstStyle>
              <a:defPPr>
                <a:defRPr lang="de-DE"/>
              </a:defPPr>
              <a:lvl1pPr marL="0" algn="l" defTabSz="457200" rtl="0" eaLnBrk="1" latinLnBrk="0" hangingPunct="1">
                <a:defRPr sz="1000" b="0" i="0" kern="1200">
                  <a:solidFill>
                    <a:schemeClr val="tx1">
                      <a:tint val="75000"/>
                    </a:schemeClr>
                  </a:solidFill>
                  <a:latin typeface="HelveticaNeueLT Std"/>
                  <a:ea typeface="+mn-ea"/>
                  <a:cs typeface="HelveticaNeueLT Std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900"/>
                </a:lnSpc>
              </a:pPr>
              <a:r>
                <a:rPr lang="fr-CH" sz="900" b="1" i="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ZHAW, Institut de psychologie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0240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Zitate/Aufzeichn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180000" y="180000"/>
            <a:ext cx="8781438" cy="6493850"/>
          </a:xfrm>
          <a:prstGeom prst="rect">
            <a:avLst/>
          </a:prstGeom>
          <a:solidFill>
            <a:srgbClr val="EF798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grpSp>
        <p:nvGrpSpPr>
          <p:cNvPr id="12" name="Gruppierung 11"/>
          <p:cNvGrpSpPr/>
          <p:nvPr userDrawn="1"/>
        </p:nvGrpSpPr>
        <p:grpSpPr>
          <a:xfrm>
            <a:off x="-306542" y="-298107"/>
            <a:ext cx="9090542" cy="6521107"/>
            <a:chOff x="-306542" y="-298107"/>
            <a:chExt cx="9090542" cy="6521107"/>
          </a:xfrm>
        </p:grpSpPr>
        <p:cxnSp>
          <p:nvCxnSpPr>
            <p:cNvPr id="14" name="Gerade Verbindung 13"/>
            <p:cNvCxnSpPr/>
            <p:nvPr userDrawn="1"/>
          </p:nvCxnSpPr>
          <p:spPr>
            <a:xfrm>
              <a:off x="361346" y="-298107"/>
              <a:ext cx="0" cy="25202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>
            <a:xfrm>
              <a:off x="8784000" y="-298107"/>
              <a:ext cx="0" cy="25202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4493298" y="-172093"/>
              <a:ext cx="0" cy="12601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4645698" y="-172093"/>
              <a:ext cx="0" cy="12601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06542" y="1003373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06542" y="6223000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06542" y="1439321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hteck 23"/>
          <p:cNvSpPr/>
          <p:nvPr userDrawn="1"/>
        </p:nvSpPr>
        <p:spPr>
          <a:xfrm>
            <a:off x="9293489" y="172047"/>
            <a:ext cx="1735543" cy="384721"/>
          </a:xfrm>
          <a:prstGeom prst="rect">
            <a:avLst/>
          </a:prstGeom>
          <a:noFill/>
          <a:ln w="12700" cmpd="sng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ts val="950"/>
              </a:lnSpc>
            </a:pPr>
            <a:r>
              <a:rPr lang="fr-CH" sz="800" dirty="0">
                <a:solidFill>
                  <a:schemeClr val="tx1"/>
                </a:solidFill>
                <a:latin typeface="Arial"/>
              </a:rPr>
              <a:t>– Titel 32pt/32pt</a:t>
            </a:r>
          </a:p>
          <a:p>
            <a:pPr>
              <a:lnSpc>
                <a:spcPts val="950"/>
              </a:lnSpc>
            </a:pPr>
            <a:r>
              <a:rPr lang="fr-CH" sz="800" dirty="0">
                <a:solidFill>
                  <a:schemeClr val="tx1"/>
                </a:solidFill>
                <a:latin typeface="Arial"/>
              </a:rPr>
              <a:t>– Text 18pt/22pt</a:t>
            </a:r>
          </a:p>
          <a:p>
            <a:pPr>
              <a:lnSpc>
                <a:spcPts val="950"/>
              </a:lnSpc>
            </a:pPr>
            <a:r>
              <a:rPr lang="fr-CH" sz="800" dirty="0">
                <a:solidFill>
                  <a:schemeClr val="tx1"/>
                </a:solidFill>
                <a:latin typeface="Arial"/>
              </a:rPr>
              <a:t>–  Abstand vor Text 6pt</a:t>
            </a:r>
          </a:p>
        </p:txBody>
      </p:sp>
      <p:grpSp>
        <p:nvGrpSpPr>
          <p:cNvPr id="25" name="Gruppierung 2"/>
          <p:cNvGrpSpPr/>
          <p:nvPr userDrawn="1"/>
        </p:nvGrpSpPr>
        <p:grpSpPr>
          <a:xfrm>
            <a:off x="9293489" y="987425"/>
            <a:ext cx="1735543" cy="3470946"/>
            <a:chOff x="9293489" y="172047"/>
            <a:chExt cx="1735543" cy="3470946"/>
          </a:xfrm>
        </p:grpSpPr>
        <p:sp>
          <p:nvSpPr>
            <p:cNvPr id="26" name="Rechteck 25"/>
            <p:cNvSpPr/>
            <p:nvPr userDrawn="1"/>
          </p:nvSpPr>
          <p:spPr>
            <a:xfrm>
              <a:off x="9293489" y="172047"/>
              <a:ext cx="1735543" cy="641201"/>
            </a:xfrm>
            <a:prstGeom prst="rect">
              <a:avLst/>
            </a:prstGeom>
            <a:noFill/>
            <a:ln w="12700" cmpd="sng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ts val="950"/>
                </a:lnSpc>
              </a:pPr>
              <a:r>
                <a:rPr lang="fr-CH" sz="800" dirty="0">
                  <a:solidFill>
                    <a:schemeClr val="tx1"/>
                  </a:solidFill>
                  <a:latin typeface="Arial"/>
                </a:rPr>
                <a:t>Mögliche Anwendung einer Seite, die für ein Zitat / Aufzählung verwendet </a:t>
              </a:r>
              <a:r>
                <a:t/>
              </a:r>
              <a:br/>
              <a:r>
                <a:rPr lang="fr-CH" sz="800" dirty="0">
                  <a:solidFill>
                    <a:schemeClr val="tx1"/>
                  </a:solidFill>
                  <a:latin typeface="Arial"/>
                </a:rPr>
                <a:t>werden kann. Bitte wählen Sie die gewünschte Folie aus dem </a:t>
              </a:r>
              <a:r>
                <a:t/>
              </a:r>
              <a:br/>
              <a:r>
                <a:rPr lang="fr-CH" sz="800" dirty="0">
                  <a:solidFill>
                    <a:schemeClr val="tx1"/>
                  </a:solidFill>
                  <a:latin typeface="Arial"/>
                </a:rPr>
                <a:t>Drop-Down-Menü «Folien / Layout »</a:t>
              </a:r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9293489" y="1000125"/>
              <a:ext cx="720000" cy="540000"/>
            </a:xfrm>
            <a:prstGeom prst="rect">
              <a:avLst/>
            </a:prstGeom>
            <a:solidFill>
              <a:srgbClr val="F28C58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28" name="Rechteck 27"/>
            <p:cNvSpPr/>
            <p:nvPr userDrawn="1"/>
          </p:nvSpPr>
          <p:spPr>
            <a:xfrm>
              <a:off x="9293489" y="1701081"/>
              <a:ext cx="720000" cy="540000"/>
            </a:xfrm>
            <a:prstGeom prst="rect">
              <a:avLst/>
            </a:prstGeom>
            <a:solidFill>
              <a:srgbClr val="EF798A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29" name="Rechteck 28"/>
            <p:cNvSpPr/>
            <p:nvPr userDrawn="1"/>
          </p:nvSpPr>
          <p:spPr>
            <a:xfrm>
              <a:off x="9293489" y="3102993"/>
              <a:ext cx="720000" cy="540000"/>
            </a:xfrm>
            <a:prstGeom prst="rect">
              <a:avLst/>
            </a:prstGeom>
            <a:solidFill>
              <a:srgbClr val="D7DA08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6" name="Rechteck 35"/>
            <p:cNvSpPr/>
            <p:nvPr userDrawn="1"/>
          </p:nvSpPr>
          <p:spPr>
            <a:xfrm>
              <a:off x="9293489" y="2402037"/>
              <a:ext cx="720000" cy="540000"/>
            </a:xfrm>
            <a:prstGeom prst="rect">
              <a:avLst/>
            </a:prstGeom>
            <a:solidFill>
              <a:srgbClr val="77C8D2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</p:grpSp>
      <p:sp>
        <p:nvSpPr>
          <p:cNvPr id="23" name="Inhaltsplatzhalter 2"/>
          <p:cNvSpPr>
            <a:spLocks noGrp="1"/>
          </p:cNvSpPr>
          <p:nvPr>
            <p:ph sz="half" idx="1"/>
          </p:nvPr>
        </p:nvSpPr>
        <p:spPr>
          <a:xfrm>
            <a:off x="360000" y="1386000"/>
            <a:ext cx="8423638" cy="4833825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spcBef>
                <a:spcPts val="600"/>
              </a:spcBef>
              <a:defRPr sz="1800"/>
            </a:lvl1pPr>
            <a:lvl2pPr marL="270000" indent="-270000">
              <a:lnSpc>
                <a:spcPts val="2200"/>
              </a:lnSpc>
              <a:spcBef>
                <a:spcPts val="600"/>
              </a:spcBef>
              <a:defRPr sz="1800"/>
            </a:lvl2pPr>
            <a:lvl3pPr marL="540000" indent="-270000">
              <a:lnSpc>
                <a:spcPts val="2200"/>
              </a:lnSpc>
              <a:spcBef>
                <a:spcPts val="600"/>
              </a:spcBef>
              <a:defRPr sz="1800"/>
            </a:lvl3pPr>
            <a:lvl4pPr marL="810000" indent="-270000">
              <a:lnSpc>
                <a:spcPts val="2200"/>
              </a:lnSpc>
              <a:spcBef>
                <a:spcPts val="600"/>
              </a:spcBef>
              <a:defRPr sz="1800"/>
            </a:lvl4pPr>
            <a:lvl5pPr marL="1080000" indent="-270000">
              <a:lnSpc>
                <a:spcPts val="2200"/>
              </a:lnSpc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dirty="0" smtClean="0"/>
              <a:t>Optional Fusszeilentext hier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181B40-2182-4562-A098-97B8E752452B}" type="slidenum">
              <a:rPr lang="de-CH" smtClean="0"/>
              <a:pPr/>
              <a:t>‹N°›</a:t>
            </a:fld>
            <a:endParaRPr lang="de-CH" dirty="0"/>
          </a:p>
        </p:txBody>
      </p:sp>
      <p:grpSp>
        <p:nvGrpSpPr>
          <p:cNvPr id="30" name="Gruppieren 29"/>
          <p:cNvGrpSpPr/>
          <p:nvPr userDrawn="1"/>
        </p:nvGrpSpPr>
        <p:grpSpPr>
          <a:xfrm>
            <a:off x="358775" y="6415831"/>
            <a:ext cx="8428038" cy="316169"/>
            <a:chOff x="358775" y="6415831"/>
            <a:chExt cx="8428038" cy="316169"/>
          </a:xfrm>
        </p:grpSpPr>
        <p:cxnSp>
          <p:nvCxnSpPr>
            <p:cNvPr id="31" name="Gerade Verbindung 30"/>
            <p:cNvCxnSpPr/>
            <p:nvPr userDrawn="1"/>
          </p:nvCxnSpPr>
          <p:spPr>
            <a:xfrm>
              <a:off x="358775" y="6415831"/>
              <a:ext cx="8428038" cy="0"/>
            </a:xfrm>
            <a:prstGeom prst="line">
              <a:avLst/>
            </a:prstGeom>
            <a:ln w="3175">
              <a:solidFill>
                <a:srgbClr val="000000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Fußzeilenplatzhalter 4"/>
            <p:cNvSpPr txBox="1">
              <a:spLocks/>
            </p:cNvSpPr>
            <p:nvPr userDrawn="1"/>
          </p:nvSpPr>
          <p:spPr>
            <a:xfrm>
              <a:off x="359999" y="6516000"/>
              <a:ext cx="4138975" cy="216000"/>
            </a:xfrm>
            <a:prstGeom prst="rect">
              <a:avLst/>
            </a:prstGeom>
          </p:spPr>
          <p:txBody>
            <a:bodyPr vert="horz" lIns="0" tIns="0" rIns="0" bIns="0" rtlCol="0" anchor="t" anchorCtr="0"/>
            <a:lstStyle>
              <a:defPPr>
                <a:defRPr lang="de-DE"/>
              </a:defPPr>
              <a:lvl1pPr marL="0" algn="l" defTabSz="457200" rtl="0" eaLnBrk="1" latinLnBrk="0" hangingPunct="1">
                <a:defRPr sz="1000" b="0" i="0" kern="1200">
                  <a:solidFill>
                    <a:schemeClr val="tx1">
                      <a:tint val="75000"/>
                    </a:schemeClr>
                  </a:solidFill>
                  <a:latin typeface="HelveticaNeueLT Std"/>
                  <a:ea typeface="+mn-ea"/>
                  <a:cs typeface="HelveticaNeueLT Std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900"/>
                </a:lnSpc>
              </a:pPr>
              <a:r>
                <a:rPr lang="fr-CH" sz="900" b="1" i="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ZHAW, Institut de psychologie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5779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Zitate/Aufzeichn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180000" y="180000"/>
            <a:ext cx="8781438" cy="6493850"/>
          </a:xfrm>
          <a:prstGeom prst="rect">
            <a:avLst/>
          </a:prstGeom>
          <a:solidFill>
            <a:srgbClr val="77C8D2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grpSp>
        <p:nvGrpSpPr>
          <p:cNvPr id="13" name="Gruppierung 12"/>
          <p:cNvGrpSpPr/>
          <p:nvPr userDrawn="1"/>
        </p:nvGrpSpPr>
        <p:grpSpPr>
          <a:xfrm>
            <a:off x="-306542" y="-298107"/>
            <a:ext cx="9090542" cy="6521107"/>
            <a:chOff x="-306542" y="-298107"/>
            <a:chExt cx="9090542" cy="6521107"/>
          </a:xfrm>
        </p:grpSpPr>
        <p:cxnSp>
          <p:nvCxnSpPr>
            <p:cNvPr id="15" name="Gerade Verbindung 14"/>
            <p:cNvCxnSpPr/>
            <p:nvPr userDrawn="1"/>
          </p:nvCxnSpPr>
          <p:spPr>
            <a:xfrm>
              <a:off x="361346" y="-298107"/>
              <a:ext cx="0" cy="25202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784000" y="-298107"/>
              <a:ext cx="0" cy="25202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4493298" y="-172093"/>
              <a:ext cx="0" cy="12601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4645698" y="-172093"/>
              <a:ext cx="0" cy="12601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06542" y="1003373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06542" y="6223000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06542" y="1439321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hteck 23"/>
          <p:cNvSpPr/>
          <p:nvPr userDrawn="1"/>
        </p:nvSpPr>
        <p:spPr>
          <a:xfrm>
            <a:off x="9293489" y="172047"/>
            <a:ext cx="1735543" cy="384721"/>
          </a:xfrm>
          <a:prstGeom prst="rect">
            <a:avLst/>
          </a:prstGeom>
          <a:noFill/>
          <a:ln w="12700" cmpd="sng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ts val="950"/>
              </a:lnSpc>
            </a:pPr>
            <a:r>
              <a:rPr lang="fr-CH" sz="800" dirty="0">
                <a:solidFill>
                  <a:schemeClr val="tx1"/>
                </a:solidFill>
                <a:latin typeface="Arial"/>
              </a:rPr>
              <a:t>– Titel 32pt/32pt</a:t>
            </a:r>
          </a:p>
          <a:p>
            <a:pPr>
              <a:lnSpc>
                <a:spcPts val="950"/>
              </a:lnSpc>
            </a:pPr>
            <a:r>
              <a:rPr lang="fr-CH" sz="800" dirty="0">
                <a:solidFill>
                  <a:schemeClr val="tx1"/>
                </a:solidFill>
                <a:latin typeface="Arial"/>
              </a:rPr>
              <a:t>– Text 18pt/22pt</a:t>
            </a:r>
          </a:p>
          <a:p>
            <a:pPr>
              <a:lnSpc>
                <a:spcPts val="950"/>
              </a:lnSpc>
            </a:pPr>
            <a:r>
              <a:rPr lang="fr-CH" sz="800" dirty="0">
                <a:solidFill>
                  <a:schemeClr val="tx1"/>
                </a:solidFill>
                <a:latin typeface="Arial"/>
              </a:rPr>
              <a:t>–  Abstand vor Text 6pt</a:t>
            </a:r>
          </a:p>
        </p:txBody>
      </p:sp>
      <p:grpSp>
        <p:nvGrpSpPr>
          <p:cNvPr id="25" name="Gruppierung 2"/>
          <p:cNvGrpSpPr/>
          <p:nvPr userDrawn="1"/>
        </p:nvGrpSpPr>
        <p:grpSpPr>
          <a:xfrm>
            <a:off x="9293489" y="987425"/>
            <a:ext cx="1735543" cy="3470946"/>
            <a:chOff x="9293489" y="172047"/>
            <a:chExt cx="1735543" cy="3470946"/>
          </a:xfrm>
        </p:grpSpPr>
        <p:sp>
          <p:nvSpPr>
            <p:cNvPr id="26" name="Rechteck 25"/>
            <p:cNvSpPr/>
            <p:nvPr userDrawn="1"/>
          </p:nvSpPr>
          <p:spPr>
            <a:xfrm>
              <a:off x="9293489" y="172047"/>
              <a:ext cx="1735543" cy="641201"/>
            </a:xfrm>
            <a:prstGeom prst="rect">
              <a:avLst/>
            </a:prstGeom>
            <a:noFill/>
            <a:ln w="12700" cmpd="sng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ts val="950"/>
                </a:lnSpc>
              </a:pPr>
              <a:r>
                <a:rPr lang="fr-CH" sz="800" dirty="0">
                  <a:solidFill>
                    <a:schemeClr val="tx1"/>
                  </a:solidFill>
                  <a:latin typeface="Arial"/>
                </a:rPr>
                <a:t>Mögliche Anwendung einer Seite, die für ein Zitat / Aufzählung verwendet </a:t>
              </a:r>
              <a:r>
                <a:t/>
              </a:r>
              <a:br/>
              <a:r>
                <a:rPr lang="fr-CH" sz="800" dirty="0">
                  <a:solidFill>
                    <a:schemeClr val="tx1"/>
                  </a:solidFill>
                  <a:latin typeface="Arial"/>
                </a:rPr>
                <a:t>werden kann. Bitte wählen Sie die gewünschte Folie aus dem </a:t>
              </a:r>
              <a:r>
                <a:t/>
              </a:r>
              <a:br/>
              <a:r>
                <a:rPr lang="fr-CH" sz="800" dirty="0">
                  <a:solidFill>
                    <a:schemeClr val="tx1"/>
                  </a:solidFill>
                  <a:latin typeface="Arial"/>
                </a:rPr>
                <a:t>Drop-Down-Menü «Folien / Layout »</a:t>
              </a:r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9293489" y="1000125"/>
              <a:ext cx="720000" cy="540000"/>
            </a:xfrm>
            <a:prstGeom prst="rect">
              <a:avLst/>
            </a:prstGeom>
            <a:solidFill>
              <a:srgbClr val="F28C58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28" name="Rechteck 27"/>
            <p:cNvSpPr/>
            <p:nvPr userDrawn="1"/>
          </p:nvSpPr>
          <p:spPr>
            <a:xfrm>
              <a:off x="9293489" y="1701081"/>
              <a:ext cx="720000" cy="540000"/>
            </a:xfrm>
            <a:prstGeom prst="rect">
              <a:avLst/>
            </a:prstGeom>
            <a:solidFill>
              <a:srgbClr val="EF798A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29" name="Rechteck 28"/>
            <p:cNvSpPr/>
            <p:nvPr userDrawn="1"/>
          </p:nvSpPr>
          <p:spPr>
            <a:xfrm>
              <a:off x="9293489" y="3102993"/>
              <a:ext cx="720000" cy="540000"/>
            </a:xfrm>
            <a:prstGeom prst="rect">
              <a:avLst/>
            </a:prstGeom>
            <a:solidFill>
              <a:srgbClr val="D7DA08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0" name="Rechteck 29"/>
            <p:cNvSpPr/>
            <p:nvPr userDrawn="1"/>
          </p:nvSpPr>
          <p:spPr>
            <a:xfrm>
              <a:off x="9293489" y="2402037"/>
              <a:ext cx="720000" cy="540000"/>
            </a:xfrm>
            <a:prstGeom prst="rect">
              <a:avLst/>
            </a:prstGeom>
            <a:solidFill>
              <a:srgbClr val="77C8D2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</p:grpSp>
      <p:sp>
        <p:nvSpPr>
          <p:cNvPr id="23" name="Inhaltsplatzhalter 2"/>
          <p:cNvSpPr>
            <a:spLocks noGrp="1"/>
          </p:cNvSpPr>
          <p:nvPr>
            <p:ph sz="half" idx="1"/>
          </p:nvPr>
        </p:nvSpPr>
        <p:spPr>
          <a:xfrm>
            <a:off x="360000" y="1386000"/>
            <a:ext cx="8423638" cy="4833825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spcBef>
                <a:spcPts val="600"/>
              </a:spcBef>
              <a:defRPr sz="1800"/>
            </a:lvl1pPr>
            <a:lvl2pPr marL="270000" indent="-270000">
              <a:lnSpc>
                <a:spcPts val="2200"/>
              </a:lnSpc>
              <a:spcBef>
                <a:spcPts val="600"/>
              </a:spcBef>
              <a:defRPr sz="1800"/>
            </a:lvl2pPr>
            <a:lvl3pPr marL="540000" indent="-270000">
              <a:lnSpc>
                <a:spcPts val="2200"/>
              </a:lnSpc>
              <a:spcBef>
                <a:spcPts val="600"/>
              </a:spcBef>
              <a:defRPr sz="1800"/>
            </a:lvl3pPr>
            <a:lvl4pPr marL="810000" indent="-270000">
              <a:lnSpc>
                <a:spcPts val="2200"/>
              </a:lnSpc>
              <a:spcBef>
                <a:spcPts val="600"/>
              </a:spcBef>
              <a:defRPr sz="1800"/>
            </a:lvl4pPr>
            <a:lvl5pPr marL="1080000" indent="-270000">
              <a:lnSpc>
                <a:spcPts val="2200"/>
              </a:lnSpc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dirty="0" smtClean="0"/>
              <a:t>Optional Fusszeilentext hier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181B40-2182-4562-A098-97B8E752452B}" type="slidenum">
              <a:rPr lang="de-CH" smtClean="0"/>
              <a:pPr/>
              <a:t>‹N°›</a:t>
            </a:fld>
            <a:endParaRPr lang="de-CH" dirty="0"/>
          </a:p>
        </p:txBody>
      </p:sp>
      <p:grpSp>
        <p:nvGrpSpPr>
          <p:cNvPr id="31" name="Gruppieren 30"/>
          <p:cNvGrpSpPr/>
          <p:nvPr userDrawn="1"/>
        </p:nvGrpSpPr>
        <p:grpSpPr>
          <a:xfrm>
            <a:off x="358775" y="6415831"/>
            <a:ext cx="8428038" cy="316169"/>
            <a:chOff x="358775" y="6415831"/>
            <a:chExt cx="8428038" cy="316169"/>
          </a:xfrm>
        </p:grpSpPr>
        <p:cxnSp>
          <p:nvCxnSpPr>
            <p:cNvPr id="32" name="Gerade Verbindung 31"/>
            <p:cNvCxnSpPr/>
            <p:nvPr userDrawn="1"/>
          </p:nvCxnSpPr>
          <p:spPr>
            <a:xfrm>
              <a:off x="358775" y="6415831"/>
              <a:ext cx="8428038" cy="0"/>
            </a:xfrm>
            <a:prstGeom prst="line">
              <a:avLst/>
            </a:prstGeom>
            <a:ln w="3175">
              <a:solidFill>
                <a:srgbClr val="000000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Fußzeilenplatzhalter 4"/>
            <p:cNvSpPr txBox="1">
              <a:spLocks/>
            </p:cNvSpPr>
            <p:nvPr userDrawn="1"/>
          </p:nvSpPr>
          <p:spPr>
            <a:xfrm>
              <a:off x="359999" y="6516000"/>
              <a:ext cx="4138975" cy="216000"/>
            </a:xfrm>
            <a:prstGeom prst="rect">
              <a:avLst/>
            </a:prstGeom>
          </p:spPr>
          <p:txBody>
            <a:bodyPr vert="horz" lIns="0" tIns="0" rIns="0" bIns="0" rtlCol="0" anchor="t" anchorCtr="0"/>
            <a:lstStyle>
              <a:defPPr>
                <a:defRPr lang="de-DE"/>
              </a:defPPr>
              <a:lvl1pPr marL="0" algn="l" defTabSz="457200" rtl="0" eaLnBrk="1" latinLnBrk="0" hangingPunct="1">
                <a:defRPr sz="1000" b="0" i="0" kern="1200">
                  <a:solidFill>
                    <a:schemeClr val="tx1">
                      <a:tint val="75000"/>
                    </a:schemeClr>
                  </a:solidFill>
                  <a:latin typeface="HelveticaNeueLT Std"/>
                  <a:ea typeface="+mn-ea"/>
                  <a:cs typeface="HelveticaNeueLT Std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900"/>
                </a:lnSpc>
              </a:pPr>
              <a:r>
                <a:rPr lang="fr-CH" sz="900" b="1" i="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ZHAW, Institut de psychologie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5779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Zitate/Aufzeichn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180000" y="180000"/>
            <a:ext cx="8781438" cy="6493850"/>
          </a:xfrm>
          <a:prstGeom prst="rect">
            <a:avLst/>
          </a:prstGeom>
          <a:solidFill>
            <a:srgbClr val="D7DA08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grpSp>
        <p:nvGrpSpPr>
          <p:cNvPr id="15" name="Gruppierung 14"/>
          <p:cNvGrpSpPr/>
          <p:nvPr userDrawn="1"/>
        </p:nvGrpSpPr>
        <p:grpSpPr>
          <a:xfrm>
            <a:off x="-306542" y="-298107"/>
            <a:ext cx="9090542" cy="6521107"/>
            <a:chOff x="-306542" y="-298107"/>
            <a:chExt cx="9090542" cy="6521107"/>
          </a:xfrm>
        </p:grpSpPr>
        <p:cxnSp>
          <p:nvCxnSpPr>
            <p:cNvPr id="17" name="Gerade Verbindung 16"/>
            <p:cNvCxnSpPr/>
            <p:nvPr userDrawn="1"/>
          </p:nvCxnSpPr>
          <p:spPr>
            <a:xfrm>
              <a:off x="361346" y="-298107"/>
              <a:ext cx="0" cy="25202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8784000" y="-298107"/>
              <a:ext cx="0" cy="25202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4493298" y="-172093"/>
              <a:ext cx="0" cy="12601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4645698" y="-172093"/>
              <a:ext cx="0" cy="12601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06542" y="1003373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06542" y="6223000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>
            <a:xfrm>
              <a:off x="-306542" y="1439321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hteck 24"/>
          <p:cNvSpPr/>
          <p:nvPr userDrawn="1"/>
        </p:nvSpPr>
        <p:spPr>
          <a:xfrm>
            <a:off x="9293489" y="172047"/>
            <a:ext cx="1735543" cy="384721"/>
          </a:xfrm>
          <a:prstGeom prst="rect">
            <a:avLst/>
          </a:prstGeom>
          <a:noFill/>
          <a:ln w="12700" cmpd="sng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ts val="950"/>
              </a:lnSpc>
            </a:pPr>
            <a:r>
              <a:rPr lang="fr-CH" sz="800" dirty="0">
                <a:solidFill>
                  <a:schemeClr val="tx1"/>
                </a:solidFill>
                <a:latin typeface="Arial"/>
              </a:rPr>
              <a:t>– Titel 32pt/32pt</a:t>
            </a:r>
          </a:p>
          <a:p>
            <a:pPr>
              <a:lnSpc>
                <a:spcPts val="950"/>
              </a:lnSpc>
            </a:pPr>
            <a:r>
              <a:rPr lang="fr-CH" sz="800" dirty="0">
                <a:solidFill>
                  <a:schemeClr val="tx1"/>
                </a:solidFill>
                <a:latin typeface="Arial"/>
              </a:rPr>
              <a:t>– Text 18pt/22pt</a:t>
            </a:r>
          </a:p>
          <a:p>
            <a:pPr>
              <a:lnSpc>
                <a:spcPts val="950"/>
              </a:lnSpc>
            </a:pPr>
            <a:r>
              <a:rPr lang="fr-CH" sz="800" dirty="0">
                <a:solidFill>
                  <a:schemeClr val="tx1"/>
                </a:solidFill>
                <a:latin typeface="Arial"/>
              </a:rPr>
              <a:t>–  Abstand vor Text 6pt</a:t>
            </a:r>
          </a:p>
        </p:txBody>
      </p:sp>
      <p:grpSp>
        <p:nvGrpSpPr>
          <p:cNvPr id="26" name="Gruppierung 2"/>
          <p:cNvGrpSpPr/>
          <p:nvPr userDrawn="1"/>
        </p:nvGrpSpPr>
        <p:grpSpPr>
          <a:xfrm>
            <a:off x="9293489" y="987425"/>
            <a:ext cx="1735543" cy="3470946"/>
            <a:chOff x="9293489" y="172047"/>
            <a:chExt cx="1735543" cy="3470946"/>
          </a:xfrm>
        </p:grpSpPr>
        <p:sp>
          <p:nvSpPr>
            <p:cNvPr id="27" name="Rechteck 26"/>
            <p:cNvSpPr/>
            <p:nvPr userDrawn="1"/>
          </p:nvSpPr>
          <p:spPr>
            <a:xfrm>
              <a:off x="9293489" y="172047"/>
              <a:ext cx="1735543" cy="641201"/>
            </a:xfrm>
            <a:prstGeom prst="rect">
              <a:avLst/>
            </a:prstGeom>
            <a:noFill/>
            <a:ln w="12700" cmpd="sng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ts val="950"/>
                </a:lnSpc>
              </a:pPr>
              <a:r>
                <a:rPr lang="fr-CH" sz="800" dirty="0">
                  <a:solidFill>
                    <a:schemeClr val="tx1"/>
                  </a:solidFill>
                  <a:latin typeface="Arial"/>
                </a:rPr>
                <a:t>Mögliche Anwendung einer Seite, die für ein Zitat / Aufzählung verwendet </a:t>
              </a:r>
              <a:r>
                <a:t/>
              </a:r>
              <a:br/>
              <a:r>
                <a:rPr lang="fr-CH" sz="800" dirty="0">
                  <a:solidFill>
                    <a:schemeClr val="tx1"/>
                  </a:solidFill>
                  <a:latin typeface="Arial"/>
                </a:rPr>
                <a:t>werden kann. Bitte wählen Sie die gewünschte Folie aus dem </a:t>
              </a:r>
              <a:r>
                <a:t/>
              </a:r>
              <a:br/>
              <a:r>
                <a:rPr lang="fr-CH" sz="800" dirty="0">
                  <a:solidFill>
                    <a:schemeClr val="tx1"/>
                  </a:solidFill>
                  <a:latin typeface="Arial"/>
                </a:rPr>
                <a:t>Drop-Down-Menü «Folien / Layout »</a:t>
              </a:r>
            </a:p>
          </p:txBody>
        </p:sp>
        <p:sp>
          <p:nvSpPr>
            <p:cNvPr id="28" name="Rechteck 27"/>
            <p:cNvSpPr/>
            <p:nvPr userDrawn="1"/>
          </p:nvSpPr>
          <p:spPr>
            <a:xfrm>
              <a:off x="9293489" y="1000125"/>
              <a:ext cx="720000" cy="540000"/>
            </a:xfrm>
            <a:prstGeom prst="rect">
              <a:avLst/>
            </a:prstGeom>
            <a:solidFill>
              <a:srgbClr val="F28C58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29" name="Rechteck 28"/>
            <p:cNvSpPr/>
            <p:nvPr userDrawn="1"/>
          </p:nvSpPr>
          <p:spPr>
            <a:xfrm>
              <a:off x="9293489" y="1701081"/>
              <a:ext cx="720000" cy="540000"/>
            </a:xfrm>
            <a:prstGeom prst="rect">
              <a:avLst/>
            </a:prstGeom>
            <a:solidFill>
              <a:srgbClr val="EF798A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0" name="Rechteck 29"/>
            <p:cNvSpPr/>
            <p:nvPr userDrawn="1"/>
          </p:nvSpPr>
          <p:spPr>
            <a:xfrm>
              <a:off x="9293489" y="3102993"/>
              <a:ext cx="720000" cy="540000"/>
            </a:xfrm>
            <a:prstGeom prst="rect">
              <a:avLst/>
            </a:prstGeom>
            <a:solidFill>
              <a:srgbClr val="D7DA08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7" name="Rechteck 36"/>
            <p:cNvSpPr/>
            <p:nvPr userDrawn="1"/>
          </p:nvSpPr>
          <p:spPr>
            <a:xfrm>
              <a:off x="9293489" y="2402037"/>
              <a:ext cx="720000" cy="540000"/>
            </a:xfrm>
            <a:prstGeom prst="rect">
              <a:avLst/>
            </a:prstGeom>
            <a:solidFill>
              <a:srgbClr val="77C8D2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</p:grpSp>
      <p:sp>
        <p:nvSpPr>
          <p:cNvPr id="24" name="Inhaltsplatzhalter 2"/>
          <p:cNvSpPr>
            <a:spLocks noGrp="1"/>
          </p:cNvSpPr>
          <p:nvPr>
            <p:ph sz="half" idx="1"/>
          </p:nvPr>
        </p:nvSpPr>
        <p:spPr>
          <a:xfrm>
            <a:off x="360000" y="1386000"/>
            <a:ext cx="8423638" cy="4833825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spcBef>
                <a:spcPts val="600"/>
              </a:spcBef>
              <a:defRPr sz="1800"/>
            </a:lvl1pPr>
            <a:lvl2pPr marL="270000" indent="-270000">
              <a:lnSpc>
                <a:spcPts val="2200"/>
              </a:lnSpc>
              <a:spcBef>
                <a:spcPts val="600"/>
              </a:spcBef>
              <a:defRPr sz="1800"/>
            </a:lvl2pPr>
            <a:lvl3pPr marL="540000" indent="-270000">
              <a:lnSpc>
                <a:spcPts val="2200"/>
              </a:lnSpc>
              <a:spcBef>
                <a:spcPts val="600"/>
              </a:spcBef>
              <a:defRPr sz="1800"/>
            </a:lvl3pPr>
            <a:lvl4pPr marL="810000" indent="-270000">
              <a:lnSpc>
                <a:spcPts val="2200"/>
              </a:lnSpc>
              <a:spcBef>
                <a:spcPts val="600"/>
              </a:spcBef>
              <a:defRPr sz="1800"/>
            </a:lvl4pPr>
            <a:lvl5pPr marL="1080000" indent="-270000">
              <a:lnSpc>
                <a:spcPts val="2200"/>
              </a:lnSpc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dirty="0" smtClean="0"/>
              <a:t>Optional Fusszeilentext hier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181B40-2182-4562-A098-97B8E752452B}" type="slidenum">
              <a:rPr lang="de-CH" smtClean="0"/>
              <a:pPr/>
              <a:t>‹N°›</a:t>
            </a:fld>
            <a:endParaRPr lang="de-CH" dirty="0"/>
          </a:p>
        </p:txBody>
      </p:sp>
      <p:grpSp>
        <p:nvGrpSpPr>
          <p:cNvPr id="31" name="Gruppieren 30"/>
          <p:cNvGrpSpPr/>
          <p:nvPr userDrawn="1"/>
        </p:nvGrpSpPr>
        <p:grpSpPr>
          <a:xfrm>
            <a:off x="358775" y="6415831"/>
            <a:ext cx="8428038" cy="316169"/>
            <a:chOff x="358775" y="6415831"/>
            <a:chExt cx="8428038" cy="316169"/>
          </a:xfrm>
        </p:grpSpPr>
        <p:cxnSp>
          <p:nvCxnSpPr>
            <p:cNvPr id="32" name="Gerade Verbindung 31"/>
            <p:cNvCxnSpPr/>
            <p:nvPr userDrawn="1"/>
          </p:nvCxnSpPr>
          <p:spPr>
            <a:xfrm>
              <a:off x="358775" y="6415831"/>
              <a:ext cx="8428038" cy="0"/>
            </a:xfrm>
            <a:prstGeom prst="line">
              <a:avLst/>
            </a:prstGeom>
            <a:ln w="3175">
              <a:solidFill>
                <a:srgbClr val="000000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Fußzeilenplatzhalter 4"/>
            <p:cNvSpPr txBox="1">
              <a:spLocks/>
            </p:cNvSpPr>
            <p:nvPr userDrawn="1"/>
          </p:nvSpPr>
          <p:spPr>
            <a:xfrm>
              <a:off x="359999" y="6516000"/>
              <a:ext cx="4138975" cy="216000"/>
            </a:xfrm>
            <a:prstGeom prst="rect">
              <a:avLst/>
            </a:prstGeom>
          </p:spPr>
          <p:txBody>
            <a:bodyPr vert="horz" lIns="0" tIns="0" rIns="0" bIns="0" rtlCol="0" anchor="t" anchorCtr="0"/>
            <a:lstStyle>
              <a:defPPr>
                <a:defRPr lang="de-DE"/>
              </a:defPPr>
              <a:lvl1pPr marL="0" algn="l" defTabSz="457200" rtl="0" eaLnBrk="1" latinLnBrk="0" hangingPunct="1">
                <a:defRPr sz="1000" b="0" i="0" kern="1200">
                  <a:solidFill>
                    <a:schemeClr val="tx1">
                      <a:tint val="75000"/>
                    </a:schemeClr>
                  </a:solidFill>
                  <a:latin typeface="HelveticaNeueLT Std"/>
                  <a:ea typeface="+mn-ea"/>
                  <a:cs typeface="HelveticaNeueLT Std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900"/>
                </a:lnSpc>
              </a:pPr>
              <a:r>
                <a:rPr lang="fr-CH" sz="900" b="1" i="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ZHAW, Institut de psychologie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3865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ung 10"/>
          <p:cNvGrpSpPr/>
          <p:nvPr userDrawn="1"/>
        </p:nvGrpSpPr>
        <p:grpSpPr>
          <a:xfrm>
            <a:off x="-306542" y="-298107"/>
            <a:ext cx="9090542" cy="6521107"/>
            <a:chOff x="-306542" y="-298107"/>
            <a:chExt cx="9090542" cy="6521107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361346" y="-298107"/>
              <a:ext cx="0" cy="25202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8784000" y="-298107"/>
              <a:ext cx="0" cy="25202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493298" y="-172093"/>
              <a:ext cx="0" cy="12601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 userDrawn="1"/>
          </p:nvCxnSpPr>
          <p:spPr>
            <a:xfrm>
              <a:off x="4645698" y="-172093"/>
              <a:ext cx="0" cy="12601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-306542" y="1003373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>
            <a:xfrm>
              <a:off x="-306542" y="6223000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06542" y="1439321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dirty="0" smtClean="0"/>
              <a:t>Optional Fusszeilentext hier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181B40-2182-4562-A098-97B8E752452B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dirty="0" smtClean="0"/>
              <a:t>Mastertitelformat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793983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80000" y="176213"/>
            <a:ext cx="8785226" cy="604361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CH" dirty="0"/>
          </a:p>
        </p:txBody>
      </p:sp>
      <p:grpSp>
        <p:nvGrpSpPr>
          <p:cNvPr id="9" name="Gruppierung 8"/>
          <p:cNvGrpSpPr/>
          <p:nvPr userDrawn="1"/>
        </p:nvGrpSpPr>
        <p:grpSpPr>
          <a:xfrm>
            <a:off x="-306542" y="-298107"/>
            <a:ext cx="9090542" cy="6521107"/>
            <a:chOff x="-306542" y="-298107"/>
            <a:chExt cx="9090542" cy="6521107"/>
          </a:xfrm>
        </p:grpSpPr>
        <p:cxnSp>
          <p:nvCxnSpPr>
            <p:cNvPr id="10" name="Gerade Verbindung 9"/>
            <p:cNvCxnSpPr/>
            <p:nvPr userDrawn="1"/>
          </p:nvCxnSpPr>
          <p:spPr>
            <a:xfrm>
              <a:off x="361346" y="-298107"/>
              <a:ext cx="0" cy="25202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 userDrawn="1"/>
          </p:nvCxnSpPr>
          <p:spPr>
            <a:xfrm>
              <a:off x="8784000" y="-298107"/>
              <a:ext cx="0" cy="25202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/>
            <p:nvPr userDrawn="1"/>
          </p:nvCxnSpPr>
          <p:spPr>
            <a:xfrm>
              <a:off x="4493298" y="-172093"/>
              <a:ext cx="0" cy="12601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4645698" y="-172093"/>
              <a:ext cx="0" cy="12601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-306542" y="1003373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 userDrawn="1"/>
          </p:nvCxnSpPr>
          <p:spPr>
            <a:xfrm>
              <a:off x="-306542" y="6223000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-306542" y="1439321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dirty="0" smtClean="0"/>
              <a:t>Optional Fusszeilentext hier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181B40-2182-4562-A098-97B8E752452B}" type="slidenum">
              <a:rPr lang="de-CH" smtClean="0"/>
              <a:pPr/>
              <a:t>‹N°›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408249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58774" y="1431926"/>
            <a:ext cx="8424863" cy="4824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CH" dirty="0"/>
          </a:p>
        </p:txBody>
      </p:sp>
      <p:grpSp>
        <p:nvGrpSpPr>
          <p:cNvPr id="11" name="Gruppierung 10"/>
          <p:cNvGrpSpPr/>
          <p:nvPr userDrawn="1"/>
        </p:nvGrpSpPr>
        <p:grpSpPr>
          <a:xfrm>
            <a:off x="-306542" y="-298107"/>
            <a:ext cx="9090542" cy="6521107"/>
            <a:chOff x="-306542" y="-298107"/>
            <a:chExt cx="9090542" cy="6521107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361346" y="-298107"/>
              <a:ext cx="0" cy="25202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8784000" y="-298107"/>
              <a:ext cx="0" cy="25202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493298" y="-172093"/>
              <a:ext cx="0" cy="12601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 userDrawn="1"/>
          </p:nvCxnSpPr>
          <p:spPr>
            <a:xfrm>
              <a:off x="4645698" y="-172093"/>
              <a:ext cx="0" cy="12601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-306542" y="1003373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>
            <a:xfrm>
              <a:off x="-306542" y="6223000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06542" y="1439321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dirty="0" smtClean="0"/>
              <a:t>Optional Fusszeilentext hier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181B40-2182-4562-A098-97B8E752452B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dirty="0" smtClean="0"/>
              <a:t>Mastertitelformat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252315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58775" y="1431926"/>
            <a:ext cx="4140000" cy="479425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CH" dirty="0"/>
          </a:p>
        </p:txBody>
      </p:sp>
      <p:sp>
        <p:nvSpPr>
          <p:cNvPr id="6" name="Bildplatzhalter 2"/>
          <p:cNvSpPr>
            <a:spLocks noGrp="1"/>
          </p:cNvSpPr>
          <p:nvPr>
            <p:ph type="pic" idx="10"/>
          </p:nvPr>
        </p:nvSpPr>
        <p:spPr>
          <a:xfrm>
            <a:off x="4644008" y="1431926"/>
            <a:ext cx="4140000" cy="479424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CH" dirty="0"/>
          </a:p>
        </p:txBody>
      </p:sp>
      <p:grpSp>
        <p:nvGrpSpPr>
          <p:cNvPr id="13" name="Gruppierung 12"/>
          <p:cNvGrpSpPr/>
          <p:nvPr userDrawn="1"/>
        </p:nvGrpSpPr>
        <p:grpSpPr>
          <a:xfrm>
            <a:off x="-306542" y="-298107"/>
            <a:ext cx="9090542" cy="6521107"/>
            <a:chOff x="-306542" y="-298107"/>
            <a:chExt cx="9090542" cy="6521107"/>
          </a:xfrm>
        </p:grpSpPr>
        <p:cxnSp>
          <p:nvCxnSpPr>
            <p:cNvPr id="14" name="Gerade Verbindung 13"/>
            <p:cNvCxnSpPr/>
            <p:nvPr userDrawn="1"/>
          </p:nvCxnSpPr>
          <p:spPr>
            <a:xfrm>
              <a:off x="361346" y="-298107"/>
              <a:ext cx="0" cy="25202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 userDrawn="1"/>
          </p:nvCxnSpPr>
          <p:spPr>
            <a:xfrm>
              <a:off x="8784000" y="-298107"/>
              <a:ext cx="0" cy="25202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4493298" y="-172093"/>
              <a:ext cx="0" cy="12601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>
            <a:xfrm>
              <a:off x="4645698" y="-172093"/>
              <a:ext cx="0" cy="12601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06542" y="1003373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06542" y="6223000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06542" y="1439321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smtClean="0"/>
              <a:t>Optional Fusszeilentext hier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81B40-2182-4562-A098-97B8E752452B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dirty="0" smtClean="0"/>
              <a:t>Mastertitelformat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68690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/Tren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180000" y="180000"/>
            <a:ext cx="8784000" cy="6493850"/>
          </a:xfrm>
          <a:prstGeom prst="rect">
            <a:avLst/>
          </a:prstGeom>
          <a:solidFill>
            <a:srgbClr val="EF79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30362" y="4488225"/>
            <a:ext cx="6837725" cy="501650"/>
          </a:xfrm>
        </p:spPr>
        <p:txBody>
          <a:bodyPr>
            <a:normAutofit/>
          </a:bodyPr>
          <a:lstStyle>
            <a:lvl1pPr marL="0" indent="0" algn="l">
              <a:lnSpc>
                <a:spcPts val="16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 dirty="0"/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1608138" y="2662976"/>
            <a:ext cx="6837726" cy="1328000"/>
          </a:xfrm>
        </p:spPr>
        <p:txBody>
          <a:bodyPr/>
          <a:lstStyle>
            <a:lvl1pPr>
              <a:lnSpc>
                <a:spcPts val="4000"/>
              </a:lnSpc>
              <a:defRPr sz="4000"/>
            </a:lvl1pPr>
          </a:lstStyle>
          <a:p>
            <a:r>
              <a:rPr lang="de-CH" dirty="0" smtClean="0"/>
              <a:t>Musterpräsentation</a:t>
            </a:r>
            <a:endParaRPr lang="de-CH" dirty="0"/>
          </a:p>
        </p:txBody>
      </p:sp>
      <p:grpSp>
        <p:nvGrpSpPr>
          <p:cNvPr id="17" name="Gruppierung 29"/>
          <p:cNvGrpSpPr/>
          <p:nvPr userDrawn="1"/>
        </p:nvGrpSpPr>
        <p:grpSpPr>
          <a:xfrm>
            <a:off x="9293489" y="172047"/>
            <a:ext cx="1735543" cy="6677273"/>
            <a:chOff x="9293489" y="172047"/>
            <a:chExt cx="1735543" cy="6677273"/>
          </a:xfrm>
        </p:grpSpPr>
        <p:sp>
          <p:nvSpPr>
            <p:cNvPr id="18" name="Rechteck 17"/>
            <p:cNvSpPr/>
            <p:nvPr/>
          </p:nvSpPr>
          <p:spPr>
            <a:xfrm>
              <a:off x="9293489" y="172047"/>
              <a:ext cx="1735543" cy="384721"/>
            </a:xfrm>
            <a:prstGeom prst="rect">
              <a:avLst/>
            </a:prstGeom>
            <a:noFill/>
            <a:ln w="12700" cmpd="sng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ts val="950"/>
                </a:lnSpc>
              </a:pPr>
              <a:r>
                <a:rPr lang="fr-CH" sz="800" dirty="0">
                  <a:solidFill>
                    <a:schemeClr val="tx1"/>
                  </a:solidFill>
                  <a:latin typeface="Arial"/>
                </a:rPr>
                <a:t>Bitte wählen Sie die gewünschte Titelseite und Farbe aus dem </a:t>
              </a:r>
              <a:r>
                <a:t/>
              </a:r>
              <a:br/>
              <a:r>
                <a:rPr lang="fr-CH" sz="800" dirty="0">
                  <a:solidFill>
                    <a:schemeClr val="tx1"/>
                  </a:solidFill>
                  <a:latin typeface="Arial"/>
                </a:rPr>
                <a:t>Drop-Down-Menü «Folien / Layout»</a:t>
              </a:r>
            </a:p>
          </p:txBody>
        </p:sp>
        <p:sp>
          <p:nvSpPr>
            <p:cNvPr id="19" name="Rechteck 18"/>
            <p:cNvSpPr/>
            <p:nvPr/>
          </p:nvSpPr>
          <p:spPr>
            <a:xfrm>
              <a:off x="9293489" y="701675"/>
              <a:ext cx="720000" cy="540000"/>
            </a:xfrm>
            <a:prstGeom prst="rect">
              <a:avLst/>
            </a:prstGeom>
            <a:solidFill>
              <a:srgbClr val="F28C5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1" name="Rechteck 30"/>
            <p:cNvSpPr/>
            <p:nvPr/>
          </p:nvSpPr>
          <p:spPr>
            <a:xfrm>
              <a:off x="9293489" y="1402631"/>
              <a:ext cx="720000" cy="540000"/>
            </a:xfrm>
            <a:prstGeom prst="rect">
              <a:avLst/>
            </a:prstGeom>
            <a:solidFill>
              <a:srgbClr val="EF798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2" name="Rechteck 31"/>
            <p:cNvSpPr/>
            <p:nvPr/>
          </p:nvSpPr>
          <p:spPr>
            <a:xfrm>
              <a:off x="9293489" y="2804543"/>
              <a:ext cx="720000" cy="540000"/>
            </a:xfrm>
            <a:prstGeom prst="rect">
              <a:avLst/>
            </a:prstGeom>
            <a:solidFill>
              <a:srgbClr val="D7DA0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3" name="Rechteck 32"/>
            <p:cNvSpPr/>
            <p:nvPr/>
          </p:nvSpPr>
          <p:spPr>
            <a:xfrm>
              <a:off x="9293489" y="2103587"/>
              <a:ext cx="720000" cy="540000"/>
            </a:xfrm>
            <a:prstGeom prst="rect">
              <a:avLst/>
            </a:prstGeom>
            <a:solidFill>
              <a:srgbClr val="77C8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4" name="Rechteck 33"/>
            <p:cNvSpPr/>
            <p:nvPr/>
          </p:nvSpPr>
          <p:spPr>
            <a:xfrm>
              <a:off x="9293489" y="4206455"/>
              <a:ext cx="720000" cy="540000"/>
            </a:xfrm>
            <a:prstGeom prst="rect">
              <a:avLst/>
            </a:prstGeom>
            <a:solidFill>
              <a:srgbClr val="63A7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5" name="Rechteck 34"/>
            <p:cNvSpPr/>
            <p:nvPr/>
          </p:nvSpPr>
          <p:spPr>
            <a:xfrm>
              <a:off x="9293489" y="4907411"/>
              <a:ext cx="720000" cy="540000"/>
            </a:xfrm>
            <a:prstGeom prst="rect">
              <a:avLst/>
            </a:prstGeom>
            <a:solidFill>
              <a:srgbClr val="C69FC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6" name="Rechteck 35"/>
            <p:cNvSpPr/>
            <p:nvPr/>
          </p:nvSpPr>
          <p:spPr>
            <a:xfrm>
              <a:off x="9293489" y="5608367"/>
              <a:ext cx="720000" cy="540000"/>
            </a:xfrm>
            <a:prstGeom prst="rect">
              <a:avLst/>
            </a:prstGeom>
            <a:solidFill>
              <a:srgbClr val="45BFE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7" name="Rechteck 36"/>
            <p:cNvSpPr/>
            <p:nvPr/>
          </p:nvSpPr>
          <p:spPr>
            <a:xfrm>
              <a:off x="9293489" y="6309320"/>
              <a:ext cx="720000" cy="540000"/>
            </a:xfrm>
            <a:prstGeom prst="rect">
              <a:avLst/>
            </a:prstGeom>
            <a:solidFill>
              <a:srgbClr val="939FD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8" name="Rechteck 37"/>
            <p:cNvSpPr/>
            <p:nvPr/>
          </p:nvSpPr>
          <p:spPr>
            <a:xfrm>
              <a:off x="9293489" y="3505499"/>
              <a:ext cx="720000" cy="540000"/>
            </a:xfrm>
            <a:prstGeom prst="rect">
              <a:avLst/>
            </a:prstGeom>
            <a:solidFill>
              <a:srgbClr val="5CBDB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</p:grpSp>
      <p:pic>
        <p:nvPicPr>
          <p:cNvPr id="20" name="Grafik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32" y="265475"/>
            <a:ext cx="4336862" cy="164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96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Beschriftung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2"/>
          <p:cNvSpPr>
            <a:spLocks noGrp="1"/>
          </p:cNvSpPr>
          <p:nvPr>
            <p:ph type="pic" idx="10"/>
          </p:nvPr>
        </p:nvSpPr>
        <p:spPr>
          <a:xfrm>
            <a:off x="4644008" y="1431926"/>
            <a:ext cx="4140000" cy="479424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CH" dirty="0"/>
          </a:p>
        </p:txBody>
      </p:sp>
      <p:sp>
        <p:nvSpPr>
          <p:cNvPr id="16" name="Inhaltsplatzhalter 2"/>
          <p:cNvSpPr>
            <a:spLocks noGrp="1"/>
          </p:cNvSpPr>
          <p:nvPr>
            <p:ph sz="half" idx="1"/>
          </p:nvPr>
        </p:nvSpPr>
        <p:spPr>
          <a:xfrm>
            <a:off x="360000" y="1386000"/>
            <a:ext cx="4140000" cy="4860000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spcBef>
                <a:spcPts val="600"/>
              </a:spcBef>
              <a:defRPr sz="1800"/>
            </a:lvl1pPr>
            <a:lvl2pPr marL="270000" indent="-270000">
              <a:lnSpc>
                <a:spcPts val="2200"/>
              </a:lnSpc>
              <a:spcBef>
                <a:spcPts val="600"/>
              </a:spcBef>
              <a:defRPr sz="1800"/>
            </a:lvl2pPr>
            <a:lvl3pPr marL="540000" indent="-270000">
              <a:lnSpc>
                <a:spcPts val="2200"/>
              </a:lnSpc>
              <a:spcBef>
                <a:spcPts val="600"/>
              </a:spcBef>
              <a:defRPr sz="1800"/>
            </a:lvl3pPr>
            <a:lvl4pPr marL="810000" indent="-270000">
              <a:lnSpc>
                <a:spcPts val="2200"/>
              </a:lnSpc>
              <a:spcBef>
                <a:spcPts val="600"/>
              </a:spcBef>
              <a:defRPr sz="1800"/>
            </a:lvl4pPr>
            <a:lvl5pPr marL="1080000" indent="-270000">
              <a:lnSpc>
                <a:spcPts val="2200"/>
              </a:lnSpc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grpSp>
        <p:nvGrpSpPr>
          <p:cNvPr id="13" name="Gruppierung 12"/>
          <p:cNvGrpSpPr/>
          <p:nvPr userDrawn="1"/>
        </p:nvGrpSpPr>
        <p:grpSpPr>
          <a:xfrm>
            <a:off x="-306542" y="-298107"/>
            <a:ext cx="9090542" cy="6521107"/>
            <a:chOff x="-306542" y="-298107"/>
            <a:chExt cx="9090542" cy="6521107"/>
          </a:xfrm>
        </p:grpSpPr>
        <p:cxnSp>
          <p:nvCxnSpPr>
            <p:cNvPr id="14" name="Gerade Verbindung 13"/>
            <p:cNvCxnSpPr/>
            <p:nvPr userDrawn="1"/>
          </p:nvCxnSpPr>
          <p:spPr>
            <a:xfrm>
              <a:off x="361346" y="-298107"/>
              <a:ext cx="0" cy="25202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>
            <a:xfrm>
              <a:off x="8784000" y="-298107"/>
              <a:ext cx="0" cy="25202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4493298" y="-172093"/>
              <a:ext cx="0" cy="12601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4645698" y="-172093"/>
              <a:ext cx="0" cy="12601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06542" y="1003373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06542" y="6223000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06542" y="1439321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smtClean="0"/>
              <a:t>Optional Fusszeilentext hier</a:t>
            </a:r>
            <a:endParaRPr lang="de-CH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81B40-2182-4562-A098-97B8E752452B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dirty="0" smtClean="0"/>
              <a:t>Mastertitelformat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134361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58775" y="1431926"/>
            <a:ext cx="4140000" cy="2340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CH" dirty="0"/>
          </a:p>
        </p:txBody>
      </p:sp>
      <p:sp>
        <p:nvSpPr>
          <p:cNvPr id="9" name="Bildplatzhalter 2"/>
          <p:cNvSpPr>
            <a:spLocks noGrp="1"/>
          </p:cNvSpPr>
          <p:nvPr>
            <p:ph type="pic" idx="11"/>
          </p:nvPr>
        </p:nvSpPr>
        <p:spPr>
          <a:xfrm>
            <a:off x="358775" y="3886175"/>
            <a:ext cx="4140000" cy="2340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CH" dirty="0"/>
          </a:p>
        </p:txBody>
      </p:sp>
      <p:sp>
        <p:nvSpPr>
          <p:cNvPr id="14" name="Bildplatzhalter 2"/>
          <p:cNvSpPr>
            <a:spLocks noGrp="1"/>
          </p:cNvSpPr>
          <p:nvPr>
            <p:ph type="pic" idx="10"/>
          </p:nvPr>
        </p:nvSpPr>
        <p:spPr>
          <a:xfrm>
            <a:off x="4644008" y="1431926"/>
            <a:ext cx="4140000" cy="479424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CH" dirty="0"/>
          </a:p>
        </p:txBody>
      </p:sp>
      <p:grpSp>
        <p:nvGrpSpPr>
          <p:cNvPr id="2" name="Gruppierung 1"/>
          <p:cNvGrpSpPr/>
          <p:nvPr userDrawn="1"/>
        </p:nvGrpSpPr>
        <p:grpSpPr>
          <a:xfrm>
            <a:off x="-306542" y="-298107"/>
            <a:ext cx="9090542" cy="6521107"/>
            <a:chOff x="-306542" y="-298107"/>
            <a:chExt cx="9090542" cy="6521107"/>
          </a:xfrm>
        </p:grpSpPr>
        <p:cxnSp>
          <p:nvCxnSpPr>
            <p:cNvPr id="16" name="Gerade Verbindung 15"/>
            <p:cNvCxnSpPr/>
            <p:nvPr userDrawn="1"/>
          </p:nvCxnSpPr>
          <p:spPr>
            <a:xfrm>
              <a:off x="361346" y="-298107"/>
              <a:ext cx="0" cy="25202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>
            <a:xfrm>
              <a:off x="8784000" y="-298107"/>
              <a:ext cx="0" cy="25202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4493298" y="-172093"/>
              <a:ext cx="0" cy="12601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4645698" y="-172093"/>
              <a:ext cx="0" cy="12601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06542" y="1003373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06542" y="6223000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06542" y="1439321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>
            <a:xfrm>
              <a:off x="-306542" y="3884071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 dirty="0" smtClean="0"/>
              <a:t>Optional Fusszeilentext hier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1181B40-2182-4562-A098-97B8E752452B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dirty="0" smtClean="0"/>
              <a:t>Mastertitelformat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883449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mit Beschriftung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/>
          <p:cNvSpPr>
            <a:spLocks noGrp="1"/>
          </p:cNvSpPr>
          <p:nvPr>
            <p:ph sz="half" idx="12"/>
          </p:nvPr>
        </p:nvSpPr>
        <p:spPr>
          <a:xfrm>
            <a:off x="354013" y="3822698"/>
            <a:ext cx="4140000" cy="2400301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spcBef>
                <a:spcPts val="600"/>
              </a:spcBef>
              <a:defRPr sz="1800"/>
            </a:lvl1pPr>
            <a:lvl2pPr marL="270000" indent="-270000">
              <a:lnSpc>
                <a:spcPts val="2200"/>
              </a:lnSpc>
              <a:spcBef>
                <a:spcPts val="600"/>
              </a:spcBef>
              <a:defRPr sz="1800"/>
            </a:lvl2pPr>
            <a:lvl3pPr marL="540000" indent="-270000">
              <a:lnSpc>
                <a:spcPts val="2200"/>
              </a:lnSpc>
              <a:spcBef>
                <a:spcPts val="600"/>
              </a:spcBef>
              <a:defRPr sz="1800"/>
            </a:lvl3pPr>
            <a:lvl4pPr marL="810000" indent="-270000">
              <a:lnSpc>
                <a:spcPts val="2200"/>
              </a:lnSpc>
              <a:spcBef>
                <a:spcPts val="600"/>
              </a:spcBef>
              <a:defRPr sz="1800"/>
            </a:lvl4pPr>
            <a:lvl5pPr marL="1080000" indent="-270000">
              <a:lnSpc>
                <a:spcPts val="2200"/>
              </a:lnSpc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15" name="Bildplatzhalter 2"/>
          <p:cNvSpPr>
            <a:spLocks noGrp="1"/>
          </p:cNvSpPr>
          <p:nvPr>
            <p:ph type="pic" idx="10"/>
          </p:nvPr>
        </p:nvSpPr>
        <p:spPr>
          <a:xfrm>
            <a:off x="4644008" y="1431926"/>
            <a:ext cx="4140000" cy="479424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CH" dirty="0"/>
          </a:p>
        </p:txBody>
      </p:sp>
      <p:sp>
        <p:nvSpPr>
          <p:cNvPr id="17" name="Bildplatzhalter 2"/>
          <p:cNvSpPr>
            <a:spLocks noGrp="1"/>
          </p:cNvSpPr>
          <p:nvPr>
            <p:ph type="pic" idx="1"/>
          </p:nvPr>
        </p:nvSpPr>
        <p:spPr>
          <a:xfrm>
            <a:off x="358775" y="1431926"/>
            <a:ext cx="4140000" cy="2340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CH" dirty="0"/>
          </a:p>
        </p:txBody>
      </p:sp>
      <p:grpSp>
        <p:nvGrpSpPr>
          <p:cNvPr id="24" name="Gruppierung 23"/>
          <p:cNvGrpSpPr/>
          <p:nvPr userDrawn="1"/>
        </p:nvGrpSpPr>
        <p:grpSpPr>
          <a:xfrm>
            <a:off x="-306542" y="-298107"/>
            <a:ext cx="9090542" cy="6521107"/>
            <a:chOff x="-306542" y="-298107"/>
            <a:chExt cx="9090542" cy="6521107"/>
          </a:xfrm>
        </p:grpSpPr>
        <p:cxnSp>
          <p:nvCxnSpPr>
            <p:cNvPr id="25" name="Gerade Verbindung 24"/>
            <p:cNvCxnSpPr/>
            <p:nvPr userDrawn="1"/>
          </p:nvCxnSpPr>
          <p:spPr>
            <a:xfrm>
              <a:off x="361346" y="-298107"/>
              <a:ext cx="0" cy="25202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8784000" y="-298107"/>
              <a:ext cx="0" cy="25202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>
              <a:off x="4493298" y="-172093"/>
              <a:ext cx="0" cy="12601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4645698" y="-172093"/>
              <a:ext cx="0" cy="12601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>
              <a:off x="-306542" y="1003373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 userDrawn="1"/>
          </p:nvCxnSpPr>
          <p:spPr>
            <a:xfrm>
              <a:off x="-306542" y="6223000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-306542" y="1439321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-306542" y="3884071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ußzeilenplatzhalt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CH" dirty="0" smtClean="0"/>
              <a:t>Optional Fusszeilentext hier</a:t>
            </a:r>
            <a:endParaRPr lang="de-CH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1181B40-2182-4562-A098-97B8E752452B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dirty="0" smtClean="0"/>
              <a:t>Mastertitelformat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799396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 Titel ohne Fuss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4968000" y="7038000"/>
            <a:ext cx="3420000" cy="216000"/>
          </a:xfrm>
        </p:spPr>
        <p:txBody>
          <a:bodyPr/>
          <a:lstStyle/>
          <a:p>
            <a:r>
              <a:rPr lang="de-CH" dirty="0" smtClean="0"/>
              <a:t>Optional Fusszeilentext hier</a:t>
            </a:r>
            <a:endParaRPr lang="de-CH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8410575" y="7038000"/>
            <a:ext cx="360000" cy="216000"/>
          </a:xfrm>
        </p:spPr>
        <p:txBody>
          <a:bodyPr/>
          <a:lstStyle/>
          <a:p>
            <a:fld id="{A1181B40-2182-4562-A098-97B8E752452B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dirty="0" smtClean="0"/>
              <a:t>Mastertitelformat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960734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usatzelemente Porträ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/>
          <p:cNvSpPr>
            <a:spLocks noGrp="1" noChangeAspect="1"/>
          </p:cNvSpPr>
          <p:nvPr>
            <p:ph type="pic" sz="quarter" idx="10"/>
          </p:nvPr>
        </p:nvSpPr>
        <p:spPr>
          <a:xfrm>
            <a:off x="358775" y="3870325"/>
            <a:ext cx="1800000" cy="1800000"/>
          </a:xfrm>
          <a:custGeom>
            <a:avLst/>
            <a:gdLst>
              <a:gd name="connsiteX0" fmla="*/ 900000 w 1800000"/>
              <a:gd name="connsiteY0" fmla="*/ 0 h 1800000"/>
              <a:gd name="connsiteX1" fmla="*/ 1800000 w 1800000"/>
              <a:gd name="connsiteY1" fmla="*/ 900000 h 1800000"/>
              <a:gd name="connsiteX2" fmla="*/ 900000 w 1800000"/>
              <a:gd name="connsiteY2" fmla="*/ 1800000 h 1800000"/>
              <a:gd name="connsiteX3" fmla="*/ 0 w 1800000"/>
              <a:gd name="connsiteY3" fmla="*/ 900000 h 1800000"/>
              <a:gd name="connsiteX4" fmla="*/ 900000 w 1800000"/>
              <a:gd name="connsiteY4" fmla="*/ 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0" h="1800000">
                <a:moveTo>
                  <a:pt x="900000" y="0"/>
                </a:moveTo>
                <a:cubicBezTo>
                  <a:pt x="1397056" y="0"/>
                  <a:pt x="1800000" y="402944"/>
                  <a:pt x="1800000" y="900000"/>
                </a:cubicBezTo>
                <a:cubicBezTo>
                  <a:pt x="1800000" y="1397056"/>
                  <a:pt x="1397056" y="1800000"/>
                  <a:pt x="900000" y="1800000"/>
                </a:cubicBezTo>
                <a:cubicBezTo>
                  <a:pt x="402944" y="1800000"/>
                  <a:pt x="0" y="1397056"/>
                  <a:pt x="0" y="900000"/>
                </a:cubicBezTo>
                <a:cubicBezTo>
                  <a:pt x="0" y="402944"/>
                  <a:pt x="402944" y="0"/>
                  <a:pt x="900000" y="0"/>
                </a:cubicBez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de-CH" dirty="0"/>
          </a:p>
        </p:txBody>
      </p:sp>
      <p:sp>
        <p:nvSpPr>
          <p:cNvPr id="3" name="Freihandform: Form 7"/>
          <p:cNvSpPr>
            <a:spLocks noGrp="1" noChangeAspect="1"/>
          </p:cNvSpPr>
          <p:nvPr>
            <p:ph type="pic" sz="quarter" idx="11"/>
          </p:nvPr>
        </p:nvSpPr>
        <p:spPr>
          <a:xfrm>
            <a:off x="2567063" y="3870325"/>
            <a:ext cx="1800000" cy="1800000"/>
          </a:xfrm>
          <a:custGeom>
            <a:avLst/>
            <a:gdLst>
              <a:gd name="connsiteX0" fmla="*/ 900000 w 1800000"/>
              <a:gd name="connsiteY0" fmla="*/ 0 h 1800000"/>
              <a:gd name="connsiteX1" fmla="*/ 1800000 w 1800000"/>
              <a:gd name="connsiteY1" fmla="*/ 900000 h 1800000"/>
              <a:gd name="connsiteX2" fmla="*/ 900000 w 1800000"/>
              <a:gd name="connsiteY2" fmla="*/ 1800000 h 1800000"/>
              <a:gd name="connsiteX3" fmla="*/ 0 w 1800000"/>
              <a:gd name="connsiteY3" fmla="*/ 900000 h 1800000"/>
              <a:gd name="connsiteX4" fmla="*/ 900000 w 1800000"/>
              <a:gd name="connsiteY4" fmla="*/ 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0" h="1800000">
                <a:moveTo>
                  <a:pt x="900000" y="0"/>
                </a:moveTo>
                <a:cubicBezTo>
                  <a:pt x="1397056" y="0"/>
                  <a:pt x="1800000" y="402944"/>
                  <a:pt x="1800000" y="900000"/>
                </a:cubicBezTo>
                <a:cubicBezTo>
                  <a:pt x="1800000" y="1397056"/>
                  <a:pt x="1397056" y="1800000"/>
                  <a:pt x="900000" y="1800000"/>
                </a:cubicBezTo>
                <a:cubicBezTo>
                  <a:pt x="402944" y="1800000"/>
                  <a:pt x="0" y="1397056"/>
                  <a:pt x="0" y="900000"/>
                </a:cubicBezTo>
                <a:cubicBezTo>
                  <a:pt x="0" y="402944"/>
                  <a:pt x="402944" y="0"/>
                  <a:pt x="900000" y="0"/>
                </a:cubicBez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de-CH" dirty="0"/>
          </a:p>
        </p:txBody>
      </p:sp>
      <p:sp>
        <p:nvSpPr>
          <p:cNvPr id="4" name="Freihandform: Form 7"/>
          <p:cNvSpPr>
            <a:spLocks noGrp="1" noChangeAspect="1"/>
          </p:cNvSpPr>
          <p:nvPr>
            <p:ph type="pic" sz="quarter" idx="12"/>
          </p:nvPr>
        </p:nvSpPr>
        <p:spPr>
          <a:xfrm>
            <a:off x="4775351" y="3870325"/>
            <a:ext cx="1800000" cy="1800000"/>
          </a:xfrm>
          <a:custGeom>
            <a:avLst/>
            <a:gdLst>
              <a:gd name="connsiteX0" fmla="*/ 900000 w 1800000"/>
              <a:gd name="connsiteY0" fmla="*/ 0 h 1800000"/>
              <a:gd name="connsiteX1" fmla="*/ 1800000 w 1800000"/>
              <a:gd name="connsiteY1" fmla="*/ 900000 h 1800000"/>
              <a:gd name="connsiteX2" fmla="*/ 900000 w 1800000"/>
              <a:gd name="connsiteY2" fmla="*/ 1800000 h 1800000"/>
              <a:gd name="connsiteX3" fmla="*/ 0 w 1800000"/>
              <a:gd name="connsiteY3" fmla="*/ 900000 h 1800000"/>
              <a:gd name="connsiteX4" fmla="*/ 900000 w 1800000"/>
              <a:gd name="connsiteY4" fmla="*/ 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0" h="1800000">
                <a:moveTo>
                  <a:pt x="900000" y="0"/>
                </a:moveTo>
                <a:cubicBezTo>
                  <a:pt x="1397056" y="0"/>
                  <a:pt x="1800000" y="402944"/>
                  <a:pt x="1800000" y="900000"/>
                </a:cubicBezTo>
                <a:cubicBezTo>
                  <a:pt x="1800000" y="1397056"/>
                  <a:pt x="1397056" y="1800000"/>
                  <a:pt x="900000" y="1800000"/>
                </a:cubicBezTo>
                <a:cubicBezTo>
                  <a:pt x="402944" y="1800000"/>
                  <a:pt x="0" y="1397056"/>
                  <a:pt x="0" y="900000"/>
                </a:cubicBezTo>
                <a:cubicBezTo>
                  <a:pt x="0" y="402944"/>
                  <a:pt x="402944" y="0"/>
                  <a:pt x="900000" y="0"/>
                </a:cubicBez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de-CH" dirty="0"/>
          </a:p>
        </p:txBody>
      </p:sp>
      <p:sp>
        <p:nvSpPr>
          <p:cNvPr id="5" name="Freihandform: Form 7"/>
          <p:cNvSpPr>
            <a:spLocks noGrp="1" noChangeAspect="1"/>
          </p:cNvSpPr>
          <p:nvPr>
            <p:ph type="pic" sz="quarter" idx="13"/>
          </p:nvPr>
        </p:nvSpPr>
        <p:spPr>
          <a:xfrm>
            <a:off x="6983638" y="3870325"/>
            <a:ext cx="1800000" cy="1800000"/>
          </a:xfrm>
          <a:custGeom>
            <a:avLst/>
            <a:gdLst>
              <a:gd name="connsiteX0" fmla="*/ 900000 w 1800000"/>
              <a:gd name="connsiteY0" fmla="*/ 0 h 1800000"/>
              <a:gd name="connsiteX1" fmla="*/ 1800000 w 1800000"/>
              <a:gd name="connsiteY1" fmla="*/ 900000 h 1800000"/>
              <a:gd name="connsiteX2" fmla="*/ 900000 w 1800000"/>
              <a:gd name="connsiteY2" fmla="*/ 1800000 h 1800000"/>
              <a:gd name="connsiteX3" fmla="*/ 0 w 1800000"/>
              <a:gd name="connsiteY3" fmla="*/ 900000 h 1800000"/>
              <a:gd name="connsiteX4" fmla="*/ 900000 w 1800000"/>
              <a:gd name="connsiteY4" fmla="*/ 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0" h="1800000">
                <a:moveTo>
                  <a:pt x="900000" y="0"/>
                </a:moveTo>
                <a:cubicBezTo>
                  <a:pt x="1397056" y="0"/>
                  <a:pt x="1800000" y="402944"/>
                  <a:pt x="1800000" y="900000"/>
                </a:cubicBezTo>
                <a:cubicBezTo>
                  <a:pt x="1800000" y="1397056"/>
                  <a:pt x="1397056" y="1800000"/>
                  <a:pt x="900000" y="1800000"/>
                </a:cubicBezTo>
                <a:cubicBezTo>
                  <a:pt x="402944" y="1800000"/>
                  <a:pt x="0" y="1397056"/>
                  <a:pt x="0" y="900000"/>
                </a:cubicBezTo>
                <a:cubicBezTo>
                  <a:pt x="0" y="402944"/>
                  <a:pt x="402944" y="0"/>
                  <a:pt x="900000" y="0"/>
                </a:cubicBez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dirty="0" smtClean="0"/>
              <a:t>Zusatzelemente für Präsentationen</a:t>
            </a:r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>
          <a:xfrm>
            <a:off x="4968000" y="7020000"/>
            <a:ext cx="3420000" cy="216000"/>
          </a:xfrm>
        </p:spPr>
        <p:txBody>
          <a:bodyPr/>
          <a:lstStyle/>
          <a:p>
            <a:r>
              <a:rPr lang="de-CH" dirty="0" smtClean="0"/>
              <a:t>Optional Fusszeilentext hier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>
          <a:xfrm>
            <a:off x="8410575" y="7020000"/>
            <a:ext cx="360000" cy="216000"/>
          </a:xfrm>
        </p:spPr>
        <p:txBody>
          <a:bodyPr/>
          <a:lstStyle/>
          <a:p>
            <a:fld id="{A1181B40-2182-4562-A098-97B8E752452B}" type="slidenum">
              <a:rPr lang="de-CH" smtClean="0"/>
              <a:pPr/>
              <a:t>‹N°›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79551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/Tren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180000" y="180000"/>
            <a:ext cx="8784000" cy="6493850"/>
          </a:xfrm>
          <a:prstGeom prst="rect">
            <a:avLst/>
          </a:prstGeom>
          <a:solidFill>
            <a:srgbClr val="77C8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endParaRPr lang="de-CH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"/>
          </p:nvPr>
        </p:nvSpPr>
        <p:spPr>
          <a:xfrm>
            <a:off x="1630362" y="4488225"/>
            <a:ext cx="6837725" cy="501650"/>
          </a:xfrm>
        </p:spPr>
        <p:txBody>
          <a:bodyPr>
            <a:normAutofit/>
          </a:bodyPr>
          <a:lstStyle>
            <a:lvl1pPr marL="0" indent="0" algn="l">
              <a:lnSpc>
                <a:spcPts val="16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 dirty="0"/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1608138" y="2662976"/>
            <a:ext cx="6837726" cy="1328000"/>
          </a:xfrm>
        </p:spPr>
        <p:txBody>
          <a:bodyPr/>
          <a:lstStyle>
            <a:lvl1pPr>
              <a:lnSpc>
                <a:spcPts val="4000"/>
              </a:lnSpc>
              <a:defRPr sz="4000"/>
            </a:lvl1pPr>
          </a:lstStyle>
          <a:p>
            <a:r>
              <a:rPr lang="de-CH" dirty="0" smtClean="0"/>
              <a:t>Musterpräsentation</a:t>
            </a:r>
            <a:endParaRPr lang="de-CH" dirty="0"/>
          </a:p>
        </p:txBody>
      </p:sp>
      <p:grpSp>
        <p:nvGrpSpPr>
          <p:cNvPr id="21" name="Gruppierung 29"/>
          <p:cNvGrpSpPr/>
          <p:nvPr userDrawn="1"/>
        </p:nvGrpSpPr>
        <p:grpSpPr>
          <a:xfrm>
            <a:off x="9293489" y="172047"/>
            <a:ext cx="1735543" cy="6677273"/>
            <a:chOff x="9293489" y="172047"/>
            <a:chExt cx="1735543" cy="6677273"/>
          </a:xfrm>
        </p:grpSpPr>
        <p:sp>
          <p:nvSpPr>
            <p:cNvPr id="22" name="Rechteck 21"/>
            <p:cNvSpPr/>
            <p:nvPr/>
          </p:nvSpPr>
          <p:spPr>
            <a:xfrm>
              <a:off x="9293489" y="172047"/>
              <a:ext cx="1735543" cy="384721"/>
            </a:xfrm>
            <a:prstGeom prst="rect">
              <a:avLst/>
            </a:prstGeom>
            <a:noFill/>
            <a:ln w="12700" cmpd="sng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ts val="950"/>
                </a:lnSpc>
              </a:pPr>
              <a:r>
                <a:rPr lang="fr-CH" sz="800" dirty="0">
                  <a:solidFill>
                    <a:schemeClr val="tx1"/>
                  </a:solidFill>
                  <a:latin typeface="Arial"/>
                </a:rPr>
                <a:t>Bitte wählen Sie die gewünschte Titelseite und Farbe aus dem </a:t>
              </a:r>
              <a:r>
                <a:t/>
              </a:r>
              <a:br/>
              <a:r>
                <a:rPr lang="fr-CH" sz="800" dirty="0">
                  <a:solidFill>
                    <a:schemeClr val="tx1"/>
                  </a:solidFill>
                  <a:latin typeface="Arial"/>
                </a:rPr>
                <a:t>Drop-Down-Menü «Folien / Layout»</a:t>
              </a:r>
            </a:p>
          </p:txBody>
        </p:sp>
        <p:sp>
          <p:nvSpPr>
            <p:cNvPr id="23" name="Rechteck 22"/>
            <p:cNvSpPr/>
            <p:nvPr/>
          </p:nvSpPr>
          <p:spPr>
            <a:xfrm>
              <a:off x="9293489" y="701675"/>
              <a:ext cx="720000" cy="540000"/>
            </a:xfrm>
            <a:prstGeom prst="rect">
              <a:avLst/>
            </a:prstGeom>
            <a:solidFill>
              <a:srgbClr val="F28C5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24" name="Rechteck 23"/>
            <p:cNvSpPr/>
            <p:nvPr/>
          </p:nvSpPr>
          <p:spPr>
            <a:xfrm>
              <a:off x="9293489" y="1402631"/>
              <a:ext cx="720000" cy="540000"/>
            </a:xfrm>
            <a:prstGeom prst="rect">
              <a:avLst/>
            </a:prstGeom>
            <a:solidFill>
              <a:srgbClr val="EF798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25" name="Rechteck 24"/>
            <p:cNvSpPr/>
            <p:nvPr/>
          </p:nvSpPr>
          <p:spPr>
            <a:xfrm>
              <a:off x="9293489" y="2804543"/>
              <a:ext cx="720000" cy="540000"/>
            </a:xfrm>
            <a:prstGeom prst="rect">
              <a:avLst/>
            </a:prstGeom>
            <a:solidFill>
              <a:srgbClr val="D7DA0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26" name="Rechteck 25"/>
            <p:cNvSpPr/>
            <p:nvPr/>
          </p:nvSpPr>
          <p:spPr>
            <a:xfrm>
              <a:off x="9293489" y="2103587"/>
              <a:ext cx="720000" cy="540000"/>
            </a:xfrm>
            <a:prstGeom prst="rect">
              <a:avLst/>
            </a:prstGeom>
            <a:solidFill>
              <a:srgbClr val="77C8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27" name="Rechteck 26"/>
            <p:cNvSpPr/>
            <p:nvPr/>
          </p:nvSpPr>
          <p:spPr>
            <a:xfrm>
              <a:off x="9293489" y="4206455"/>
              <a:ext cx="720000" cy="540000"/>
            </a:xfrm>
            <a:prstGeom prst="rect">
              <a:avLst/>
            </a:prstGeom>
            <a:solidFill>
              <a:srgbClr val="63A7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28" name="Rechteck 27"/>
            <p:cNvSpPr/>
            <p:nvPr/>
          </p:nvSpPr>
          <p:spPr>
            <a:xfrm>
              <a:off x="9293489" y="4907411"/>
              <a:ext cx="720000" cy="540000"/>
            </a:xfrm>
            <a:prstGeom prst="rect">
              <a:avLst/>
            </a:prstGeom>
            <a:solidFill>
              <a:srgbClr val="C69FC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29" name="Rechteck 28"/>
            <p:cNvSpPr/>
            <p:nvPr/>
          </p:nvSpPr>
          <p:spPr>
            <a:xfrm>
              <a:off x="9293489" y="5608367"/>
              <a:ext cx="720000" cy="540000"/>
            </a:xfrm>
            <a:prstGeom prst="rect">
              <a:avLst/>
            </a:prstGeom>
            <a:solidFill>
              <a:srgbClr val="45BFE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0" name="Rechteck 29"/>
            <p:cNvSpPr/>
            <p:nvPr/>
          </p:nvSpPr>
          <p:spPr>
            <a:xfrm>
              <a:off x="9293489" y="6309320"/>
              <a:ext cx="720000" cy="540000"/>
            </a:xfrm>
            <a:prstGeom prst="rect">
              <a:avLst/>
            </a:prstGeom>
            <a:solidFill>
              <a:srgbClr val="939FD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1" name="Rechteck 30"/>
            <p:cNvSpPr/>
            <p:nvPr/>
          </p:nvSpPr>
          <p:spPr>
            <a:xfrm>
              <a:off x="9293489" y="3505499"/>
              <a:ext cx="720000" cy="540000"/>
            </a:xfrm>
            <a:prstGeom prst="rect">
              <a:avLst/>
            </a:prstGeom>
            <a:solidFill>
              <a:srgbClr val="5CBDB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</p:grpSp>
      <p:pic>
        <p:nvPicPr>
          <p:cNvPr id="17" name="Grafik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32" y="265475"/>
            <a:ext cx="4336862" cy="164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419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folie/Tren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180000" y="180000"/>
            <a:ext cx="8784000" cy="6493850"/>
          </a:xfrm>
          <a:prstGeom prst="rect">
            <a:avLst/>
          </a:prstGeom>
          <a:solidFill>
            <a:srgbClr val="D7DA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endParaRPr lang="de-CH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"/>
          </p:nvPr>
        </p:nvSpPr>
        <p:spPr>
          <a:xfrm>
            <a:off x="1630362" y="4488225"/>
            <a:ext cx="6837725" cy="501650"/>
          </a:xfrm>
        </p:spPr>
        <p:txBody>
          <a:bodyPr>
            <a:normAutofit/>
          </a:bodyPr>
          <a:lstStyle>
            <a:lvl1pPr marL="0" indent="0" algn="l">
              <a:lnSpc>
                <a:spcPts val="16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 dirty="0"/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1608138" y="2662976"/>
            <a:ext cx="6837726" cy="1328000"/>
          </a:xfrm>
        </p:spPr>
        <p:txBody>
          <a:bodyPr/>
          <a:lstStyle>
            <a:lvl1pPr>
              <a:lnSpc>
                <a:spcPts val="4000"/>
              </a:lnSpc>
              <a:defRPr sz="4000"/>
            </a:lvl1pPr>
          </a:lstStyle>
          <a:p>
            <a:r>
              <a:rPr lang="de-CH" dirty="0" smtClean="0"/>
              <a:t>Musterpräsentation</a:t>
            </a:r>
            <a:endParaRPr lang="de-CH" dirty="0"/>
          </a:p>
        </p:txBody>
      </p:sp>
      <p:grpSp>
        <p:nvGrpSpPr>
          <p:cNvPr id="17" name="Gruppierung 29"/>
          <p:cNvGrpSpPr/>
          <p:nvPr userDrawn="1"/>
        </p:nvGrpSpPr>
        <p:grpSpPr>
          <a:xfrm>
            <a:off x="9293489" y="172047"/>
            <a:ext cx="1735543" cy="6677273"/>
            <a:chOff x="9293489" y="172047"/>
            <a:chExt cx="1735543" cy="6677273"/>
          </a:xfrm>
        </p:grpSpPr>
        <p:sp>
          <p:nvSpPr>
            <p:cNvPr id="18" name="Rechteck 17"/>
            <p:cNvSpPr/>
            <p:nvPr/>
          </p:nvSpPr>
          <p:spPr>
            <a:xfrm>
              <a:off x="9293489" y="172047"/>
              <a:ext cx="1735543" cy="384721"/>
            </a:xfrm>
            <a:prstGeom prst="rect">
              <a:avLst/>
            </a:prstGeom>
            <a:noFill/>
            <a:ln w="12700" cmpd="sng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ts val="950"/>
                </a:lnSpc>
              </a:pPr>
              <a:r>
                <a:rPr lang="fr-CH" sz="800" dirty="0">
                  <a:solidFill>
                    <a:schemeClr val="tx1"/>
                  </a:solidFill>
                  <a:latin typeface="Arial"/>
                </a:rPr>
                <a:t>Bitte wählen Sie die gewünschte Titelseite und Farbe aus dem </a:t>
              </a:r>
              <a:r>
                <a:t/>
              </a:r>
              <a:br/>
              <a:r>
                <a:rPr lang="fr-CH" sz="800" dirty="0">
                  <a:solidFill>
                    <a:schemeClr val="tx1"/>
                  </a:solidFill>
                  <a:latin typeface="Arial"/>
                </a:rPr>
                <a:t>Drop-Down-Menü «Folien / Layout»</a:t>
              </a:r>
            </a:p>
          </p:txBody>
        </p:sp>
        <p:sp>
          <p:nvSpPr>
            <p:cNvPr id="19" name="Rechteck 18"/>
            <p:cNvSpPr/>
            <p:nvPr/>
          </p:nvSpPr>
          <p:spPr>
            <a:xfrm>
              <a:off x="9293489" y="701675"/>
              <a:ext cx="720000" cy="540000"/>
            </a:xfrm>
            <a:prstGeom prst="rect">
              <a:avLst/>
            </a:prstGeom>
            <a:solidFill>
              <a:srgbClr val="F28C5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20" name="Rechteck 19"/>
            <p:cNvSpPr/>
            <p:nvPr/>
          </p:nvSpPr>
          <p:spPr>
            <a:xfrm>
              <a:off x="9293489" y="1402631"/>
              <a:ext cx="720000" cy="540000"/>
            </a:xfrm>
            <a:prstGeom prst="rect">
              <a:avLst/>
            </a:prstGeom>
            <a:solidFill>
              <a:srgbClr val="EF798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2" name="Rechteck 31"/>
            <p:cNvSpPr/>
            <p:nvPr/>
          </p:nvSpPr>
          <p:spPr>
            <a:xfrm>
              <a:off x="9293489" y="2804543"/>
              <a:ext cx="720000" cy="540000"/>
            </a:xfrm>
            <a:prstGeom prst="rect">
              <a:avLst/>
            </a:prstGeom>
            <a:solidFill>
              <a:srgbClr val="D7DA0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3" name="Rechteck 32"/>
            <p:cNvSpPr/>
            <p:nvPr/>
          </p:nvSpPr>
          <p:spPr>
            <a:xfrm>
              <a:off x="9293489" y="2103587"/>
              <a:ext cx="720000" cy="540000"/>
            </a:xfrm>
            <a:prstGeom prst="rect">
              <a:avLst/>
            </a:prstGeom>
            <a:solidFill>
              <a:srgbClr val="77C8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4" name="Rechteck 33"/>
            <p:cNvSpPr/>
            <p:nvPr/>
          </p:nvSpPr>
          <p:spPr>
            <a:xfrm>
              <a:off x="9293489" y="4206455"/>
              <a:ext cx="720000" cy="540000"/>
            </a:xfrm>
            <a:prstGeom prst="rect">
              <a:avLst/>
            </a:prstGeom>
            <a:solidFill>
              <a:srgbClr val="63A7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5" name="Rechteck 34"/>
            <p:cNvSpPr/>
            <p:nvPr/>
          </p:nvSpPr>
          <p:spPr>
            <a:xfrm>
              <a:off x="9293489" y="4907411"/>
              <a:ext cx="720000" cy="540000"/>
            </a:xfrm>
            <a:prstGeom prst="rect">
              <a:avLst/>
            </a:prstGeom>
            <a:solidFill>
              <a:srgbClr val="C69FC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6" name="Rechteck 35"/>
            <p:cNvSpPr/>
            <p:nvPr/>
          </p:nvSpPr>
          <p:spPr>
            <a:xfrm>
              <a:off x="9293489" y="5608367"/>
              <a:ext cx="720000" cy="540000"/>
            </a:xfrm>
            <a:prstGeom prst="rect">
              <a:avLst/>
            </a:prstGeom>
            <a:solidFill>
              <a:srgbClr val="45BFE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7" name="Rechteck 36"/>
            <p:cNvSpPr/>
            <p:nvPr/>
          </p:nvSpPr>
          <p:spPr>
            <a:xfrm>
              <a:off x="9293489" y="6309320"/>
              <a:ext cx="720000" cy="540000"/>
            </a:xfrm>
            <a:prstGeom prst="rect">
              <a:avLst/>
            </a:prstGeom>
            <a:solidFill>
              <a:srgbClr val="939FD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8" name="Rechteck 37"/>
            <p:cNvSpPr/>
            <p:nvPr/>
          </p:nvSpPr>
          <p:spPr>
            <a:xfrm>
              <a:off x="9293489" y="3505499"/>
              <a:ext cx="720000" cy="540000"/>
            </a:xfrm>
            <a:prstGeom prst="rect">
              <a:avLst/>
            </a:prstGeom>
            <a:solidFill>
              <a:srgbClr val="5CBDB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</p:grpSp>
      <p:pic>
        <p:nvPicPr>
          <p:cNvPr id="21" name="Grafik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32" y="265475"/>
            <a:ext cx="4336862" cy="164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339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folie/Tren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180000" y="180000"/>
            <a:ext cx="8784000" cy="6493850"/>
          </a:xfrm>
          <a:prstGeom prst="rect">
            <a:avLst/>
          </a:prstGeom>
          <a:solidFill>
            <a:srgbClr val="5CBD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endParaRPr lang="de-CH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"/>
          </p:nvPr>
        </p:nvSpPr>
        <p:spPr>
          <a:xfrm>
            <a:off x="1630362" y="4488225"/>
            <a:ext cx="6837725" cy="501650"/>
          </a:xfrm>
        </p:spPr>
        <p:txBody>
          <a:bodyPr>
            <a:normAutofit/>
          </a:bodyPr>
          <a:lstStyle>
            <a:lvl1pPr marL="0" indent="0" algn="l">
              <a:lnSpc>
                <a:spcPts val="16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 dirty="0"/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1608138" y="2662976"/>
            <a:ext cx="6837726" cy="1328000"/>
          </a:xfrm>
        </p:spPr>
        <p:txBody>
          <a:bodyPr/>
          <a:lstStyle>
            <a:lvl1pPr>
              <a:lnSpc>
                <a:spcPts val="4000"/>
              </a:lnSpc>
              <a:defRPr sz="4000"/>
            </a:lvl1pPr>
          </a:lstStyle>
          <a:p>
            <a:r>
              <a:rPr lang="de-CH" dirty="0" smtClean="0"/>
              <a:t>Musterpräsentation</a:t>
            </a:r>
            <a:endParaRPr lang="de-CH" dirty="0"/>
          </a:p>
        </p:txBody>
      </p:sp>
      <p:grpSp>
        <p:nvGrpSpPr>
          <p:cNvPr id="17" name="Gruppierung 29"/>
          <p:cNvGrpSpPr/>
          <p:nvPr userDrawn="1"/>
        </p:nvGrpSpPr>
        <p:grpSpPr>
          <a:xfrm>
            <a:off x="9293489" y="172047"/>
            <a:ext cx="1735543" cy="6677273"/>
            <a:chOff x="9293489" y="172047"/>
            <a:chExt cx="1735543" cy="6677273"/>
          </a:xfrm>
        </p:grpSpPr>
        <p:sp>
          <p:nvSpPr>
            <p:cNvPr id="18" name="Rechteck 17"/>
            <p:cNvSpPr/>
            <p:nvPr/>
          </p:nvSpPr>
          <p:spPr>
            <a:xfrm>
              <a:off x="9293489" y="172047"/>
              <a:ext cx="1735543" cy="384721"/>
            </a:xfrm>
            <a:prstGeom prst="rect">
              <a:avLst/>
            </a:prstGeom>
            <a:noFill/>
            <a:ln w="12700" cmpd="sng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ts val="950"/>
                </a:lnSpc>
              </a:pPr>
              <a:r>
                <a:rPr lang="fr-CH" sz="800" dirty="0">
                  <a:solidFill>
                    <a:schemeClr val="tx1"/>
                  </a:solidFill>
                  <a:latin typeface="Arial"/>
                </a:rPr>
                <a:t>Bitte wählen Sie die gewünschte Titelseite und Farbe aus dem </a:t>
              </a:r>
              <a:r>
                <a:t/>
              </a:r>
              <a:br/>
              <a:r>
                <a:rPr lang="fr-CH" sz="800" dirty="0">
                  <a:solidFill>
                    <a:schemeClr val="tx1"/>
                  </a:solidFill>
                  <a:latin typeface="Arial"/>
                </a:rPr>
                <a:t>Drop-Down-Menü «Folien / Layout»</a:t>
              </a:r>
            </a:p>
          </p:txBody>
        </p:sp>
        <p:sp>
          <p:nvSpPr>
            <p:cNvPr id="19" name="Rechteck 18"/>
            <p:cNvSpPr/>
            <p:nvPr/>
          </p:nvSpPr>
          <p:spPr>
            <a:xfrm>
              <a:off x="9293489" y="701675"/>
              <a:ext cx="720000" cy="540000"/>
            </a:xfrm>
            <a:prstGeom prst="rect">
              <a:avLst/>
            </a:prstGeom>
            <a:solidFill>
              <a:srgbClr val="F28C5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20" name="Rechteck 19"/>
            <p:cNvSpPr/>
            <p:nvPr/>
          </p:nvSpPr>
          <p:spPr>
            <a:xfrm>
              <a:off x="9293489" y="1402631"/>
              <a:ext cx="720000" cy="540000"/>
            </a:xfrm>
            <a:prstGeom prst="rect">
              <a:avLst/>
            </a:prstGeom>
            <a:solidFill>
              <a:srgbClr val="EF798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2" name="Rechteck 31"/>
            <p:cNvSpPr/>
            <p:nvPr/>
          </p:nvSpPr>
          <p:spPr>
            <a:xfrm>
              <a:off x="9293489" y="2804543"/>
              <a:ext cx="720000" cy="540000"/>
            </a:xfrm>
            <a:prstGeom prst="rect">
              <a:avLst/>
            </a:prstGeom>
            <a:solidFill>
              <a:srgbClr val="D7DA0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3" name="Rechteck 32"/>
            <p:cNvSpPr/>
            <p:nvPr/>
          </p:nvSpPr>
          <p:spPr>
            <a:xfrm>
              <a:off x="9293489" y="2103587"/>
              <a:ext cx="720000" cy="540000"/>
            </a:xfrm>
            <a:prstGeom prst="rect">
              <a:avLst/>
            </a:prstGeom>
            <a:solidFill>
              <a:srgbClr val="77C8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4" name="Rechteck 33"/>
            <p:cNvSpPr/>
            <p:nvPr/>
          </p:nvSpPr>
          <p:spPr>
            <a:xfrm>
              <a:off x="9293489" y="4206455"/>
              <a:ext cx="720000" cy="540000"/>
            </a:xfrm>
            <a:prstGeom prst="rect">
              <a:avLst/>
            </a:prstGeom>
            <a:solidFill>
              <a:srgbClr val="63A7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5" name="Rechteck 34"/>
            <p:cNvSpPr/>
            <p:nvPr/>
          </p:nvSpPr>
          <p:spPr>
            <a:xfrm>
              <a:off x="9293489" y="4907411"/>
              <a:ext cx="720000" cy="540000"/>
            </a:xfrm>
            <a:prstGeom prst="rect">
              <a:avLst/>
            </a:prstGeom>
            <a:solidFill>
              <a:srgbClr val="C69FC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6" name="Rechteck 35"/>
            <p:cNvSpPr/>
            <p:nvPr/>
          </p:nvSpPr>
          <p:spPr>
            <a:xfrm>
              <a:off x="9293489" y="5608367"/>
              <a:ext cx="720000" cy="540000"/>
            </a:xfrm>
            <a:prstGeom prst="rect">
              <a:avLst/>
            </a:prstGeom>
            <a:solidFill>
              <a:srgbClr val="45BFE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7" name="Rechteck 36"/>
            <p:cNvSpPr/>
            <p:nvPr/>
          </p:nvSpPr>
          <p:spPr>
            <a:xfrm>
              <a:off x="9293489" y="6309320"/>
              <a:ext cx="720000" cy="540000"/>
            </a:xfrm>
            <a:prstGeom prst="rect">
              <a:avLst/>
            </a:prstGeom>
            <a:solidFill>
              <a:srgbClr val="939FD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8" name="Rechteck 37"/>
            <p:cNvSpPr/>
            <p:nvPr/>
          </p:nvSpPr>
          <p:spPr>
            <a:xfrm>
              <a:off x="9293489" y="3505499"/>
              <a:ext cx="720000" cy="540000"/>
            </a:xfrm>
            <a:prstGeom prst="rect">
              <a:avLst/>
            </a:prstGeom>
            <a:solidFill>
              <a:srgbClr val="5CBDB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</p:grpSp>
      <p:pic>
        <p:nvPicPr>
          <p:cNvPr id="21" name="Grafik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32" y="265475"/>
            <a:ext cx="4336862" cy="164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095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folie/Tren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180000" y="180000"/>
            <a:ext cx="8784000" cy="6493850"/>
          </a:xfrm>
          <a:prstGeom prst="rect">
            <a:avLst/>
          </a:prstGeom>
          <a:solidFill>
            <a:srgbClr val="63A7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endParaRPr lang="de-CH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"/>
          </p:nvPr>
        </p:nvSpPr>
        <p:spPr>
          <a:xfrm>
            <a:off x="1630362" y="4488225"/>
            <a:ext cx="6837725" cy="501650"/>
          </a:xfrm>
        </p:spPr>
        <p:txBody>
          <a:bodyPr>
            <a:normAutofit/>
          </a:bodyPr>
          <a:lstStyle>
            <a:lvl1pPr marL="0" indent="0" algn="l">
              <a:lnSpc>
                <a:spcPts val="16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 dirty="0"/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1608138" y="2662976"/>
            <a:ext cx="6837726" cy="1328000"/>
          </a:xfrm>
        </p:spPr>
        <p:txBody>
          <a:bodyPr/>
          <a:lstStyle>
            <a:lvl1pPr>
              <a:lnSpc>
                <a:spcPts val="4000"/>
              </a:lnSpc>
              <a:defRPr sz="4000"/>
            </a:lvl1pPr>
          </a:lstStyle>
          <a:p>
            <a:r>
              <a:rPr lang="de-CH" dirty="0" smtClean="0"/>
              <a:t>Musterpräsentation</a:t>
            </a:r>
            <a:endParaRPr lang="de-CH" dirty="0"/>
          </a:p>
        </p:txBody>
      </p:sp>
      <p:grpSp>
        <p:nvGrpSpPr>
          <p:cNvPr id="17" name="Gruppierung 29"/>
          <p:cNvGrpSpPr/>
          <p:nvPr userDrawn="1"/>
        </p:nvGrpSpPr>
        <p:grpSpPr>
          <a:xfrm>
            <a:off x="9293489" y="172047"/>
            <a:ext cx="1735543" cy="6677273"/>
            <a:chOff x="9293489" y="172047"/>
            <a:chExt cx="1735543" cy="6677273"/>
          </a:xfrm>
        </p:grpSpPr>
        <p:sp>
          <p:nvSpPr>
            <p:cNvPr id="18" name="Rechteck 17"/>
            <p:cNvSpPr/>
            <p:nvPr/>
          </p:nvSpPr>
          <p:spPr>
            <a:xfrm>
              <a:off x="9293489" y="172047"/>
              <a:ext cx="1735543" cy="384721"/>
            </a:xfrm>
            <a:prstGeom prst="rect">
              <a:avLst/>
            </a:prstGeom>
            <a:noFill/>
            <a:ln w="12700" cmpd="sng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ts val="950"/>
                </a:lnSpc>
              </a:pPr>
              <a:r>
                <a:rPr lang="fr-CH" sz="800" dirty="0">
                  <a:solidFill>
                    <a:schemeClr val="tx1"/>
                  </a:solidFill>
                  <a:latin typeface="Arial"/>
                </a:rPr>
                <a:t>Bitte wählen Sie die gewünschte Titelseite und Farbe aus dem </a:t>
              </a:r>
              <a:r>
                <a:t/>
              </a:r>
              <a:br/>
              <a:r>
                <a:rPr lang="fr-CH" sz="800" dirty="0">
                  <a:solidFill>
                    <a:schemeClr val="tx1"/>
                  </a:solidFill>
                  <a:latin typeface="Arial"/>
                </a:rPr>
                <a:t>Drop-Down-Menü «Folien / Layout»</a:t>
              </a:r>
            </a:p>
          </p:txBody>
        </p:sp>
        <p:sp>
          <p:nvSpPr>
            <p:cNvPr id="19" name="Rechteck 18"/>
            <p:cNvSpPr/>
            <p:nvPr/>
          </p:nvSpPr>
          <p:spPr>
            <a:xfrm>
              <a:off x="9293489" y="701675"/>
              <a:ext cx="720000" cy="540000"/>
            </a:xfrm>
            <a:prstGeom prst="rect">
              <a:avLst/>
            </a:prstGeom>
            <a:solidFill>
              <a:srgbClr val="F28C5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20" name="Rechteck 19"/>
            <p:cNvSpPr/>
            <p:nvPr/>
          </p:nvSpPr>
          <p:spPr>
            <a:xfrm>
              <a:off x="9293489" y="1402631"/>
              <a:ext cx="720000" cy="540000"/>
            </a:xfrm>
            <a:prstGeom prst="rect">
              <a:avLst/>
            </a:prstGeom>
            <a:solidFill>
              <a:srgbClr val="EF798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2" name="Rechteck 31"/>
            <p:cNvSpPr/>
            <p:nvPr/>
          </p:nvSpPr>
          <p:spPr>
            <a:xfrm>
              <a:off x="9293489" y="2804543"/>
              <a:ext cx="720000" cy="540000"/>
            </a:xfrm>
            <a:prstGeom prst="rect">
              <a:avLst/>
            </a:prstGeom>
            <a:solidFill>
              <a:srgbClr val="D7DA0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3" name="Rechteck 32"/>
            <p:cNvSpPr/>
            <p:nvPr/>
          </p:nvSpPr>
          <p:spPr>
            <a:xfrm>
              <a:off x="9293489" y="2103587"/>
              <a:ext cx="720000" cy="540000"/>
            </a:xfrm>
            <a:prstGeom prst="rect">
              <a:avLst/>
            </a:prstGeom>
            <a:solidFill>
              <a:srgbClr val="77C8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4" name="Rechteck 33"/>
            <p:cNvSpPr/>
            <p:nvPr/>
          </p:nvSpPr>
          <p:spPr>
            <a:xfrm>
              <a:off x="9293489" y="4206455"/>
              <a:ext cx="720000" cy="540000"/>
            </a:xfrm>
            <a:prstGeom prst="rect">
              <a:avLst/>
            </a:prstGeom>
            <a:solidFill>
              <a:srgbClr val="63A7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5" name="Rechteck 34"/>
            <p:cNvSpPr/>
            <p:nvPr/>
          </p:nvSpPr>
          <p:spPr>
            <a:xfrm>
              <a:off x="9293489" y="4907411"/>
              <a:ext cx="720000" cy="540000"/>
            </a:xfrm>
            <a:prstGeom prst="rect">
              <a:avLst/>
            </a:prstGeom>
            <a:solidFill>
              <a:srgbClr val="C69FC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6" name="Rechteck 35"/>
            <p:cNvSpPr/>
            <p:nvPr/>
          </p:nvSpPr>
          <p:spPr>
            <a:xfrm>
              <a:off x="9293489" y="5608367"/>
              <a:ext cx="720000" cy="540000"/>
            </a:xfrm>
            <a:prstGeom prst="rect">
              <a:avLst/>
            </a:prstGeom>
            <a:solidFill>
              <a:srgbClr val="45BFE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7" name="Rechteck 36"/>
            <p:cNvSpPr/>
            <p:nvPr/>
          </p:nvSpPr>
          <p:spPr>
            <a:xfrm>
              <a:off x="9293489" y="6309320"/>
              <a:ext cx="720000" cy="540000"/>
            </a:xfrm>
            <a:prstGeom prst="rect">
              <a:avLst/>
            </a:prstGeom>
            <a:solidFill>
              <a:srgbClr val="939FD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8" name="Rechteck 37"/>
            <p:cNvSpPr/>
            <p:nvPr/>
          </p:nvSpPr>
          <p:spPr>
            <a:xfrm>
              <a:off x="9293489" y="3505499"/>
              <a:ext cx="720000" cy="540000"/>
            </a:xfrm>
            <a:prstGeom prst="rect">
              <a:avLst/>
            </a:prstGeom>
            <a:solidFill>
              <a:srgbClr val="5CBDB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</p:grpSp>
      <p:pic>
        <p:nvPicPr>
          <p:cNvPr id="21" name="Grafik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32" y="265475"/>
            <a:ext cx="4336862" cy="164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254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folie/Tren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180000" y="180000"/>
            <a:ext cx="8784000" cy="6493850"/>
          </a:xfrm>
          <a:prstGeom prst="rect">
            <a:avLst/>
          </a:prstGeom>
          <a:solidFill>
            <a:srgbClr val="C69FC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endParaRPr lang="de-CH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"/>
          </p:nvPr>
        </p:nvSpPr>
        <p:spPr>
          <a:xfrm>
            <a:off x="1630362" y="4488225"/>
            <a:ext cx="6837725" cy="501650"/>
          </a:xfrm>
        </p:spPr>
        <p:txBody>
          <a:bodyPr>
            <a:normAutofit/>
          </a:bodyPr>
          <a:lstStyle>
            <a:lvl1pPr marL="0" indent="0" algn="l">
              <a:lnSpc>
                <a:spcPts val="16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 dirty="0"/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1608138" y="2662976"/>
            <a:ext cx="6837726" cy="1328000"/>
          </a:xfrm>
        </p:spPr>
        <p:txBody>
          <a:bodyPr/>
          <a:lstStyle>
            <a:lvl1pPr>
              <a:lnSpc>
                <a:spcPts val="4000"/>
              </a:lnSpc>
              <a:defRPr sz="4000"/>
            </a:lvl1pPr>
          </a:lstStyle>
          <a:p>
            <a:r>
              <a:rPr lang="de-CH" dirty="0" smtClean="0"/>
              <a:t>Musterpräsentation</a:t>
            </a:r>
            <a:endParaRPr lang="de-CH" dirty="0"/>
          </a:p>
        </p:txBody>
      </p:sp>
      <p:grpSp>
        <p:nvGrpSpPr>
          <p:cNvPr id="17" name="Gruppierung 29"/>
          <p:cNvGrpSpPr/>
          <p:nvPr userDrawn="1"/>
        </p:nvGrpSpPr>
        <p:grpSpPr>
          <a:xfrm>
            <a:off x="9293489" y="172047"/>
            <a:ext cx="1735543" cy="6677273"/>
            <a:chOff x="9293489" y="172047"/>
            <a:chExt cx="1735543" cy="6677273"/>
          </a:xfrm>
        </p:grpSpPr>
        <p:sp>
          <p:nvSpPr>
            <p:cNvPr id="18" name="Rechteck 17"/>
            <p:cNvSpPr/>
            <p:nvPr/>
          </p:nvSpPr>
          <p:spPr>
            <a:xfrm>
              <a:off x="9293489" y="172047"/>
              <a:ext cx="1735543" cy="384721"/>
            </a:xfrm>
            <a:prstGeom prst="rect">
              <a:avLst/>
            </a:prstGeom>
            <a:noFill/>
            <a:ln w="12700" cmpd="sng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ts val="950"/>
                </a:lnSpc>
              </a:pPr>
              <a:r>
                <a:rPr lang="fr-CH" sz="800" dirty="0">
                  <a:solidFill>
                    <a:schemeClr val="tx1"/>
                  </a:solidFill>
                  <a:latin typeface="Arial"/>
                </a:rPr>
                <a:t>Bitte wählen Sie die gewünschte Titelseite und Farbe aus dem </a:t>
              </a:r>
              <a:r>
                <a:t/>
              </a:r>
              <a:br/>
              <a:r>
                <a:rPr lang="fr-CH" sz="800" dirty="0">
                  <a:solidFill>
                    <a:schemeClr val="tx1"/>
                  </a:solidFill>
                  <a:latin typeface="Arial"/>
                </a:rPr>
                <a:t>Drop-Down-Menü «Folien / Layout»</a:t>
              </a:r>
            </a:p>
          </p:txBody>
        </p:sp>
        <p:sp>
          <p:nvSpPr>
            <p:cNvPr id="19" name="Rechteck 18"/>
            <p:cNvSpPr/>
            <p:nvPr/>
          </p:nvSpPr>
          <p:spPr>
            <a:xfrm>
              <a:off x="9293489" y="701675"/>
              <a:ext cx="720000" cy="540000"/>
            </a:xfrm>
            <a:prstGeom prst="rect">
              <a:avLst/>
            </a:prstGeom>
            <a:solidFill>
              <a:srgbClr val="F28C5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20" name="Rechteck 19"/>
            <p:cNvSpPr/>
            <p:nvPr/>
          </p:nvSpPr>
          <p:spPr>
            <a:xfrm>
              <a:off x="9293489" y="1402631"/>
              <a:ext cx="720000" cy="540000"/>
            </a:xfrm>
            <a:prstGeom prst="rect">
              <a:avLst/>
            </a:prstGeom>
            <a:solidFill>
              <a:srgbClr val="EF798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2" name="Rechteck 31"/>
            <p:cNvSpPr/>
            <p:nvPr/>
          </p:nvSpPr>
          <p:spPr>
            <a:xfrm>
              <a:off x="9293489" y="2804543"/>
              <a:ext cx="720000" cy="540000"/>
            </a:xfrm>
            <a:prstGeom prst="rect">
              <a:avLst/>
            </a:prstGeom>
            <a:solidFill>
              <a:srgbClr val="D7DA0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3" name="Rechteck 32"/>
            <p:cNvSpPr/>
            <p:nvPr/>
          </p:nvSpPr>
          <p:spPr>
            <a:xfrm>
              <a:off x="9293489" y="2103587"/>
              <a:ext cx="720000" cy="540000"/>
            </a:xfrm>
            <a:prstGeom prst="rect">
              <a:avLst/>
            </a:prstGeom>
            <a:solidFill>
              <a:srgbClr val="77C8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4" name="Rechteck 33"/>
            <p:cNvSpPr/>
            <p:nvPr/>
          </p:nvSpPr>
          <p:spPr>
            <a:xfrm>
              <a:off x="9293489" y="4206455"/>
              <a:ext cx="720000" cy="540000"/>
            </a:xfrm>
            <a:prstGeom prst="rect">
              <a:avLst/>
            </a:prstGeom>
            <a:solidFill>
              <a:srgbClr val="63A7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5" name="Rechteck 34"/>
            <p:cNvSpPr/>
            <p:nvPr/>
          </p:nvSpPr>
          <p:spPr>
            <a:xfrm>
              <a:off x="9293489" y="4907411"/>
              <a:ext cx="720000" cy="540000"/>
            </a:xfrm>
            <a:prstGeom prst="rect">
              <a:avLst/>
            </a:prstGeom>
            <a:solidFill>
              <a:srgbClr val="C69FC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6" name="Rechteck 35"/>
            <p:cNvSpPr/>
            <p:nvPr/>
          </p:nvSpPr>
          <p:spPr>
            <a:xfrm>
              <a:off x="9293489" y="5608367"/>
              <a:ext cx="720000" cy="540000"/>
            </a:xfrm>
            <a:prstGeom prst="rect">
              <a:avLst/>
            </a:prstGeom>
            <a:solidFill>
              <a:srgbClr val="45BFE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7" name="Rechteck 36"/>
            <p:cNvSpPr/>
            <p:nvPr/>
          </p:nvSpPr>
          <p:spPr>
            <a:xfrm>
              <a:off x="9293489" y="6309320"/>
              <a:ext cx="720000" cy="540000"/>
            </a:xfrm>
            <a:prstGeom prst="rect">
              <a:avLst/>
            </a:prstGeom>
            <a:solidFill>
              <a:srgbClr val="939FD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8" name="Rechteck 37"/>
            <p:cNvSpPr/>
            <p:nvPr/>
          </p:nvSpPr>
          <p:spPr>
            <a:xfrm>
              <a:off x="9293489" y="3505499"/>
              <a:ext cx="720000" cy="540000"/>
            </a:xfrm>
            <a:prstGeom prst="rect">
              <a:avLst/>
            </a:prstGeom>
            <a:solidFill>
              <a:srgbClr val="5CBDB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</p:grpSp>
      <p:pic>
        <p:nvPicPr>
          <p:cNvPr id="21" name="Grafik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32" y="265475"/>
            <a:ext cx="4336862" cy="164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604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folie/Tren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180000" y="180000"/>
            <a:ext cx="8784000" cy="6493850"/>
          </a:xfrm>
          <a:prstGeom prst="rect">
            <a:avLst/>
          </a:prstGeom>
          <a:solidFill>
            <a:srgbClr val="45BF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endParaRPr lang="de-CH" dirty="0"/>
          </a:p>
        </p:txBody>
      </p:sp>
      <p:sp>
        <p:nvSpPr>
          <p:cNvPr id="17" name="Untertitel 2"/>
          <p:cNvSpPr>
            <a:spLocks noGrp="1"/>
          </p:cNvSpPr>
          <p:nvPr>
            <p:ph type="subTitle" idx="1"/>
          </p:nvPr>
        </p:nvSpPr>
        <p:spPr>
          <a:xfrm>
            <a:off x="1630362" y="4488225"/>
            <a:ext cx="6837725" cy="501650"/>
          </a:xfrm>
        </p:spPr>
        <p:txBody>
          <a:bodyPr>
            <a:normAutofit/>
          </a:bodyPr>
          <a:lstStyle>
            <a:lvl1pPr marL="0" indent="0" algn="l">
              <a:lnSpc>
                <a:spcPts val="16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 dirty="0"/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1608138" y="2662976"/>
            <a:ext cx="6837726" cy="1328000"/>
          </a:xfrm>
        </p:spPr>
        <p:txBody>
          <a:bodyPr/>
          <a:lstStyle>
            <a:lvl1pPr>
              <a:lnSpc>
                <a:spcPts val="4000"/>
              </a:lnSpc>
              <a:defRPr sz="4000"/>
            </a:lvl1pPr>
          </a:lstStyle>
          <a:p>
            <a:r>
              <a:rPr lang="de-CH" dirty="0" smtClean="0"/>
              <a:t>Musterpräsentation</a:t>
            </a:r>
            <a:endParaRPr lang="de-CH" dirty="0"/>
          </a:p>
        </p:txBody>
      </p:sp>
      <p:grpSp>
        <p:nvGrpSpPr>
          <p:cNvPr id="18" name="Gruppierung 29"/>
          <p:cNvGrpSpPr/>
          <p:nvPr userDrawn="1"/>
        </p:nvGrpSpPr>
        <p:grpSpPr>
          <a:xfrm>
            <a:off x="9293489" y="172047"/>
            <a:ext cx="1735543" cy="6677273"/>
            <a:chOff x="9293489" y="172047"/>
            <a:chExt cx="1735543" cy="6677273"/>
          </a:xfrm>
        </p:grpSpPr>
        <p:sp>
          <p:nvSpPr>
            <p:cNvPr id="19" name="Rechteck 18"/>
            <p:cNvSpPr/>
            <p:nvPr/>
          </p:nvSpPr>
          <p:spPr>
            <a:xfrm>
              <a:off x="9293489" y="172047"/>
              <a:ext cx="1735543" cy="384721"/>
            </a:xfrm>
            <a:prstGeom prst="rect">
              <a:avLst/>
            </a:prstGeom>
            <a:noFill/>
            <a:ln w="12700" cmpd="sng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ts val="950"/>
                </a:lnSpc>
              </a:pPr>
              <a:r>
                <a:rPr lang="fr-CH" sz="800" dirty="0">
                  <a:solidFill>
                    <a:schemeClr val="tx1"/>
                  </a:solidFill>
                  <a:latin typeface="Arial"/>
                </a:rPr>
                <a:t>Bitte wählen Sie die gewünschte Titelseite und Farbe aus dem </a:t>
              </a:r>
              <a:r>
                <a:t/>
              </a:r>
              <a:br/>
              <a:r>
                <a:rPr lang="fr-CH" sz="800" dirty="0">
                  <a:solidFill>
                    <a:schemeClr val="tx1"/>
                  </a:solidFill>
                  <a:latin typeface="Arial"/>
                </a:rPr>
                <a:t>Drop-Down-Menü «Folien / Layout»</a:t>
              </a:r>
            </a:p>
          </p:txBody>
        </p:sp>
        <p:sp>
          <p:nvSpPr>
            <p:cNvPr id="20" name="Rechteck 19"/>
            <p:cNvSpPr/>
            <p:nvPr/>
          </p:nvSpPr>
          <p:spPr>
            <a:xfrm>
              <a:off x="9293489" y="701675"/>
              <a:ext cx="720000" cy="540000"/>
            </a:xfrm>
            <a:prstGeom prst="rect">
              <a:avLst/>
            </a:prstGeom>
            <a:solidFill>
              <a:srgbClr val="F28C5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2" name="Rechteck 31"/>
            <p:cNvSpPr/>
            <p:nvPr/>
          </p:nvSpPr>
          <p:spPr>
            <a:xfrm>
              <a:off x="9293489" y="1402631"/>
              <a:ext cx="720000" cy="540000"/>
            </a:xfrm>
            <a:prstGeom prst="rect">
              <a:avLst/>
            </a:prstGeom>
            <a:solidFill>
              <a:srgbClr val="EF798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3" name="Rechteck 32"/>
            <p:cNvSpPr/>
            <p:nvPr/>
          </p:nvSpPr>
          <p:spPr>
            <a:xfrm>
              <a:off x="9293489" y="2804543"/>
              <a:ext cx="720000" cy="540000"/>
            </a:xfrm>
            <a:prstGeom prst="rect">
              <a:avLst/>
            </a:prstGeom>
            <a:solidFill>
              <a:srgbClr val="D7DA0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4" name="Rechteck 33"/>
            <p:cNvSpPr/>
            <p:nvPr/>
          </p:nvSpPr>
          <p:spPr>
            <a:xfrm>
              <a:off x="9293489" y="2103587"/>
              <a:ext cx="720000" cy="540000"/>
            </a:xfrm>
            <a:prstGeom prst="rect">
              <a:avLst/>
            </a:prstGeom>
            <a:solidFill>
              <a:srgbClr val="77C8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5" name="Rechteck 34"/>
            <p:cNvSpPr/>
            <p:nvPr/>
          </p:nvSpPr>
          <p:spPr>
            <a:xfrm>
              <a:off x="9293489" y="4206455"/>
              <a:ext cx="720000" cy="540000"/>
            </a:xfrm>
            <a:prstGeom prst="rect">
              <a:avLst/>
            </a:prstGeom>
            <a:solidFill>
              <a:srgbClr val="63A7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6" name="Rechteck 35"/>
            <p:cNvSpPr/>
            <p:nvPr/>
          </p:nvSpPr>
          <p:spPr>
            <a:xfrm>
              <a:off x="9293489" y="4907411"/>
              <a:ext cx="720000" cy="540000"/>
            </a:xfrm>
            <a:prstGeom prst="rect">
              <a:avLst/>
            </a:prstGeom>
            <a:solidFill>
              <a:srgbClr val="C69FC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7" name="Rechteck 36"/>
            <p:cNvSpPr/>
            <p:nvPr/>
          </p:nvSpPr>
          <p:spPr>
            <a:xfrm>
              <a:off x="9293489" y="5608367"/>
              <a:ext cx="720000" cy="540000"/>
            </a:xfrm>
            <a:prstGeom prst="rect">
              <a:avLst/>
            </a:prstGeom>
            <a:solidFill>
              <a:srgbClr val="45BFE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8" name="Rechteck 37"/>
            <p:cNvSpPr/>
            <p:nvPr/>
          </p:nvSpPr>
          <p:spPr>
            <a:xfrm>
              <a:off x="9293489" y="6309320"/>
              <a:ext cx="720000" cy="540000"/>
            </a:xfrm>
            <a:prstGeom prst="rect">
              <a:avLst/>
            </a:prstGeom>
            <a:solidFill>
              <a:srgbClr val="939FD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9" name="Rechteck 38"/>
            <p:cNvSpPr/>
            <p:nvPr/>
          </p:nvSpPr>
          <p:spPr>
            <a:xfrm>
              <a:off x="9293489" y="3505499"/>
              <a:ext cx="720000" cy="540000"/>
            </a:xfrm>
            <a:prstGeom prst="rect">
              <a:avLst/>
            </a:prstGeom>
            <a:solidFill>
              <a:srgbClr val="5CBDB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</p:grpSp>
      <p:pic>
        <p:nvPicPr>
          <p:cNvPr id="21" name="Grafik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32" y="265475"/>
            <a:ext cx="4336862" cy="164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160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folie/Tren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180000" y="180000"/>
            <a:ext cx="8784000" cy="6493850"/>
          </a:xfrm>
          <a:prstGeom prst="rect">
            <a:avLst/>
          </a:prstGeom>
          <a:solidFill>
            <a:srgbClr val="939F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endParaRPr lang="de-CH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"/>
          </p:nvPr>
        </p:nvSpPr>
        <p:spPr>
          <a:xfrm>
            <a:off x="1630362" y="4488225"/>
            <a:ext cx="6837725" cy="501650"/>
          </a:xfrm>
        </p:spPr>
        <p:txBody>
          <a:bodyPr>
            <a:normAutofit/>
          </a:bodyPr>
          <a:lstStyle>
            <a:lvl1pPr marL="0" indent="0" algn="l">
              <a:lnSpc>
                <a:spcPts val="16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 dirty="0"/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1608138" y="2662976"/>
            <a:ext cx="6837726" cy="1328000"/>
          </a:xfrm>
        </p:spPr>
        <p:txBody>
          <a:bodyPr/>
          <a:lstStyle>
            <a:lvl1pPr>
              <a:lnSpc>
                <a:spcPts val="4000"/>
              </a:lnSpc>
              <a:defRPr sz="4000"/>
            </a:lvl1pPr>
          </a:lstStyle>
          <a:p>
            <a:r>
              <a:rPr lang="de-CH" dirty="0" smtClean="0"/>
              <a:t>Musterpräsentation</a:t>
            </a:r>
            <a:endParaRPr lang="de-CH" dirty="0"/>
          </a:p>
        </p:txBody>
      </p:sp>
      <p:grpSp>
        <p:nvGrpSpPr>
          <p:cNvPr id="17" name="Gruppierung 29"/>
          <p:cNvGrpSpPr/>
          <p:nvPr userDrawn="1"/>
        </p:nvGrpSpPr>
        <p:grpSpPr>
          <a:xfrm>
            <a:off x="9293489" y="172047"/>
            <a:ext cx="1735543" cy="6677273"/>
            <a:chOff x="9293489" y="172047"/>
            <a:chExt cx="1735543" cy="6677273"/>
          </a:xfrm>
        </p:grpSpPr>
        <p:sp>
          <p:nvSpPr>
            <p:cNvPr id="18" name="Rechteck 17"/>
            <p:cNvSpPr/>
            <p:nvPr/>
          </p:nvSpPr>
          <p:spPr>
            <a:xfrm>
              <a:off x="9293489" y="172047"/>
              <a:ext cx="1735543" cy="384721"/>
            </a:xfrm>
            <a:prstGeom prst="rect">
              <a:avLst/>
            </a:prstGeom>
            <a:noFill/>
            <a:ln w="12700" cmpd="sng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ts val="950"/>
                </a:lnSpc>
              </a:pPr>
              <a:r>
                <a:rPr lang="fr-CH" sz="800" dirty="0">
                  <a:solidFill>
                    <a:schemeClr val="tx1"/>
                  </a:solidFill>
                  <a:latin typeface="Arial"/>
                </a:rPr>
                <a:t>Bitte wählen Sie die gewünschte Titelseite und Farbe aus dem </a:t>
              </a:r>
              <a:r>
                <a:t/>
              </a:r>
              <a:br/>
              <a:r>
                <a:rPr lang="fr-CH" sz="800" dirty="0">
                  <a:solidFill>
                    <a:schemeClr val="tx1"/>
                  </a:solidFill>
                  <a:latin typeface="Arial"/>
                </a:rPr>
                <a:t>Drop-Down-Menü «Folien / Layout»</a:t>
              </a:r>
            </a:p>
          </p:txBody>
        </p:sp>
        <p:sp>
          <p:nvSpPr>
            <p:cNvPr id="19" name="Rechteck 18"/>
            <p:cNvSpPr/>
            <p:nvPr/>
          </p:nvSpPr>
          <p:spPr>
            <a:xfrm>
              <a:off x="9293489" y="701675"/>
              <a:ext cx="720000" cy="540000"/>
            </a:xfrm>
            <a:prstGeom prst="rect">
              <a:avLst/>
            </a:prstGeom>
            <a:solidFill>
              <a:srgbClr val="F28C5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20" name="Rechteck 19"/>
            <p:cNvSpPr/>
            <p:nvPr/>
          </p:nvSpPr>
          <p:spPr>
            <a:xfrm>
              <a:off x="9293489" y="1402631"/>
              <a:ext cx="720000" cy="540000"/>
            </a:xfrm>
            <a:prstGeom prst="rect">
              <a:avLst/>
            </a:prstGeom>
            <a:solidFill>
              <a:srgbClr val="EF798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2" name="Rechteck 31"/>
            <p:cNvSpPr/>
            <p:nvPr/>
          </p:nvSpPr>
          <p:spPr>
            <a:xfrm>
              <a:off x="9293489" y="2804543"/>
              <a:ext cx="720000" cy="540000"/>
            </a:xfrm>
            <a:prstGeom prst="rect">
              <a:avLst/>
            </a:prstGeom>
            <a:solidFill>
              <a:srgbClr val="D7DA0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3" name="Rechteck 32"/>
            <p:cNvSpPr/>
            <p:nvPr/>
          </p:nvSpPr>
          <p:spPr>
            <a:xfrm>
              <a:off x="9293489" y="2103587"/>
              <a:ext cx="720000" cy="540000"/>
            </a:xfrm>
            <a:prstGeom prst="rect">
              <a:avLst/>
            </a:prstGeom>
            <a:solidFill>
              <a:srgbClr val="77C8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4" name="Rechteck 33"/>
            <p:cNvSpPr/>
            <p:nvPr/>
          </p:nvSpPr>
          <p:spPr>
            <a:xfrm>
              <a:off x="9293489" y="4206455"/>
              <a:ext cx="720000" cy="540000"/>
            </a:xfrm>
            <a:prstGeom prst="rect">
              <a:avLst/>
            </a:prstGeom>
            <a:solidFill>
              <a:srgbClr val="63A7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5" name="Rechteck 34"/>
            <p:cNvSpPr/>
            <p:nvPr/>
          </p:nvSpPr>
          <p:spPr>
            <a:xfrm>
              <a:off x="9293489" y="4907411"/>
              <a:ext cx="720000" cy="540000"/>
            </a:xfrm>
            <a:prstGeom prst="rect">
              <a:avLst/>
            </a:prstGeom>
            <a:solidFill>
              <a:srgbClr val="C69FC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6" name="Rechteck 35"/>
            <p:cNvSpPr/>
            <p:nvPr/>
          </p:nvSpPr>
          <p:spPr>
            <a:xfrm>
              <a:off x="9293489" y="5608367"/>
              <a:ext cx="720000" cy="540000"/>
            </a:xfrm>
            <a:prstGeom prst="rect">
              <a:avLst/>
            </a:prstGeom>
            <a:solidFill>
              <a:srgbClr val="45BFE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7" name="Rechteck 36"/>
            <p:cNvSpPr/>
            <p:nvPr/>
          </p:nvSpPr>
          <p:spPr>
            <a:xfrm>
              <a:off x="9293489" y="6309320"/>
              <a:ext cx="720000" cy="540000"/>
            </a:xfrm>
            <a:prstGeom prst="rect">
              <a:avLst/>
            </a:prstGeom>
            <a:solidFill>
              <a:srgbClr val="939FD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8" name="Rechteck 37"/>
            <p:cNvSpPr/>
            <p:nvPr/>
          </p:nvSpPr>
          <p:spPr>
            <a:xfrm>
              <a:off x="9293489" y="3505499"/>
              <a:ext cx="720000" cy="540000"/>
            </a:xfrm>
            <a:prstGeom prst="rect">
              <a:avLst/>
            </a:prstGeom>
            <a:solidFill>
              <a:srgbClr val="5CBDB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</p:grpSp>
      <p:pic>
        <p:nvPicPr>
          <p:cNvPr id="21" name="Grafik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32" y="265475"/>
            <a:ext cx="4336862" cy="164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81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23999" y="180000"/>
            <a:ext cx="8460000" cy="90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CH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58775" y="1384755"/>
            <a:ext cx="8424863" cy="483507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noProof="0" dirty="0"/>
              <a:t>Mastertextformat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968000" y="6516000"/>
            <a:ext cx="3420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 dirty="0" smtClean="0"/>
              <a:t>Optional Fusszeilentext hier</a:t>
            </a:r>
            <a:endParaRPr lang="de-CH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358775" y="6415831"/>
            <a:ext cx="8428038" cy="316169"/>
            <a:chOff x="358775" y="6415831"/>
            <a:chExt cx="8428038" cy="316169"/>
          </a:xfrm>
        </p:grpSpPr>
        <p:cxnSp>
          <p:nvCxnSpPr>
            <p:cNvPr id="5" name="Gerade Verbindung 4"/>
            <p:cNvCxnSpPr/>
            <p:nvPr userDrawn="1"/>
          </p:nvCxnSpPr>
          <p:spPr>
            <a:xfrm>
              <a:off x="358775" y="6415831"/>
              <a:ext cx="8428038" cy="0"/>
            </a:xfrm>
            <a:prstGeom prst="line">
              <a:avLst/>
            </a:prstGeom>
            <a:ln w="3175">
              <a:solidFill>
                <a:srgbClr val="000000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Fußzeilenplatzhalter 4"/>
            <p:cNvSpPr txBox="1">
              <a:spLocks/>
            </p:cNvSpPr>
            <p:nvPr userDrawn="1"/>
          </p:nvSpPr>
          <p:spPr>
            <a:xfrm>
              <a:off x="359999" y="6516000"/>
              <a:ext cx="4138975" cy="216000"/>
            </a:xfrm>
            <a:prstGeom prst="rect">
              <a:avLst/>
            </a:prstGeom>
          </p:spPr>
          <p:txBody>
            <a:bodyPr vert="horz" lIns="0" tIns="0" rIns="0" bIns="0" rtlCol="0" anchor="t" anchorCtr="0"/>
            <a:lstStyle>
              <a:defPPr>
                <a:defRPr lang="de-DE"/>
              </a:defPPr>
              <a:lvl1pPr marL="0" algn="l" defTabSz="457200" rtl="0" eaLnBrk="1" latinLnBrk="0" hangingPunct="1">
                <a:defRPr sz="1000" b="0" i="0" kern="1200">
                  <a:solidFill>
                    <a:schemeClr val="tx1">
                      <a:tint val="75000"/>
                    </a:schemeClr>
                  </a:solidFill>
                  <a:latin typeface="HelveticaNeueLT Std"/>
                  <a:ea typeface="+mn-ea"/>
                  <a:cs typeface="HelveticaNeueLT Std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900"/>
                </a:lnSpc>
              </a:pPr>
              <a:r>
                <a:rPr lang="fr-CH" sz="900" b="1" i="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ZHAW, Institut de psychologie</a:t>
              </a:r>
            </a:p>
          </p:txBody>
        </p:sp>
      </p:grp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>
          <a:xfrm>
            <a:off x="8410575" y="6516000"/>
            <a:ext cx="360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1181B40-2182-4562-A098-97B8E752452B}" type="slidenum">
              <a:rPr lang="de-CH" smtClean="0"/>
              <a:pPr/>
              <a:t>‹N°›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64519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0" r:id="rId3"/>
    <p:sldLayoutId id="2147483661" r:id="rId4"/>
    <p:sldLayoutId id="2147483662" r:id="rId5"/>
    <p:sldLayoutId id="2147483664" r:id="rId6"/>
    <p:sldLayoutId id="2147483665" r:id="rId7"/>
    <p:sldLayoutId id="2147483666" r:id="rId8"/>
    <p:sldLayoutId id="2147483667" r:id="rId9"/>
    <p:sldLayoutId id="2147483650" r:id="rId10"/>
    <p:sldLayoutId id="2147483674" r:id="rId11"/>
    <p:sldLayoutId id="2147483668" r:id="rId12"/>
    <p:sldLayoutId id="2147483676" r:id="rId13"/>
    <p:sldLayoutId id="2147483677" r:id="rId14"/>
    <p:sldLayoutId id="2147483678" r:id="rId15"/>
    <p:sldLayoutId id="2147483654" r:id="rId16"/>
    <p:sldLayoutId id="2147483657" r:id="rId17"/>
    <p:sldLayoutId id="2147483683" r:id="rId18"/>
    <p:sldLayoutId id="2147483680" r:id="rId19"/>
    <p:sldLayoutId id="2147483684" r:id="rId20"/>
    <p:sldLayoutId id="2147483681" r:id="rId21"/>
    <p:sldLayoutId id="2147483685" r:id="rId22"/>
    <p:sldLayoutId id="2147483679" r:id="rId23"/>
    <p:sldLayoutId id="2147483686" r:id="rId24"/>
  </p:sldLayoutIdLst>
  <p:timing>
    <p:tnLst>
      <p:par>
        <p:cTn id="1" dur="indefinite" restart="never" nodeType="tmRoot"/>
      </p:par>
    </p:tnLst>
  </p:timing>
  <p:hf hdr="0" dt="0"/>
  <p:txStyles>
    <p:titleStyle>
      <a:lvl1pPr marL="0" indent="0" algn="l" defTabSz="457200" rtl="0" eaLnBrk="1" latinLnBrk="0" hangingPunct="1">
        <a:lnSpc>
          <a:spcPts val="3200"/>
        </a:lnSpc>
        <a:spcBef>
          <a:spcPct val="0"/>
        </a:spcBef>
        <a:buFontTx/>
        <a:buNone/>
        <a:defRPr sz="3200" b="1" i="0" kern="1200" baseline="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270000" indent="-270000" algn="l" defTabSz="457200" rtl="0" eaLnBrk="1" latinLnBrk="0" hangingPunct="1">
        <a:lnSpc>
          <a:spcPts val="2200"/>
        </a:lnSpc>
        <a:spcBef>
          <a:spcPts val="6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Arial"/>
          <a:ea typeface="+mn-ea"/>
          <a:cs typeface="+mn-cs"/>
        </a:defRPr>
      </a:lvl1pPr>
      <a:lvl2pPr marL="270000" indent="-270000" algn="l" defTabSz="457200" rtl="0" eaLnBrk="1" latinLnBrk="0" hangingPunct="1">
        <a:lnSpc>
          <a:spcPts val="2200"/>
        </a:lnSpc>
        <a:spcBef>
          <a:spcPts val="6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Arial"/>
          <a:ea typeface="+mn-ea"/>
          <a:cs typeface="+mn-cs"/>
        </a:defRPr>
      </a:lvl2pPr>
      <a:lvl3pPr marL="540000" indent="-270000" algn="l" defTabSz="457200" rtl="0" eaLnBrk="1" latinLnBrk="0" hangingPunct="1">
        <a:lnSpc>
          <a:spcPts val="2200"/>
        </a:lnSpc>
        <a:spcBef>
          <a:spcPts val="6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Arial"/>
          <a:ea typeface="+mn-ea"/>
          <a:cs typeface="+mn-cs"/>
        </a:defRPr>
      </a:lvl3pPr>
      <a:lvl4pPr marL="810000" indent="-270000" algn="l" defTabSz="457200" rtl="0" eaLnBrk="1" latinLnBrk="0" hangingPunct="1">
        <a:lnSpc>
          <a:spcPts val="2200"/>
        </a:lnSpc>
        <a:spcBef>
          <a:spcPts val="6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Arial"/>
          <a:ea typeface="+mn-ea"/>
          <a:cs typeface="+mn-cs"/>
        </a:defRPr>
      </a:lvl4pPr>
      <a:lvl5pPr marL="1080000" indent="-270000" algn="l" defTabSz="457200" rtl="0" eaLnBrk="1" latinLnBrk="0" hangingPunct="1">
        <a:lnSpc>
          <a:spcPts val="2200"/>
        </a:lnSpc>
        <a:spcBef>
          <a:spcPts val="6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H" smtClean="0"/>
              <a:t>Berne, 24 novembre 2016</a:t>
            </a:r>
          </a:p>
          <a:p>
            <a:r>
              <a:rPr lang="fr-CH" smtClean="0"/>
              <a:t>Gregor Waller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dirty="0" smtClean="0"/>
              <a:t>L’action </a:t>
            </a:r>
            <a:r>
              <a:rPr lang="fr-CH" dirty="0" err="1" smtClean="0"/>
              <a:t>COST</a:t>
            </a:r>
            <a:r>
              <a:rPr lang="fr-CH" dirty="0" smtClean="0"/>
              <a:t> </a:t>
            </a:r>
            <a:r>
              <a:rPr lang="fr-CH" dirty="0" err="1" smtClean="0"/>
              <a:t>DigiLitEY</a:t>
            </a:r>
            <a:r>
              <a:rPr lang="fr-CH" dirty="0" smtClean="0"/>
              <a:t> </a:t>
            </a:r>
            <a:r>
              <a:rPr lang="fr-CH" dirty="0" err="1" smtClean="0"/>
              <a:t>IS1410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21580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Actualités</a:t>
            </a:r>
            <a:endParaRPr lang="fr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47664" y="1370541"/>
            <a:ext cx="3576263" cy="4849283"/>
          </a:xfrm>
        </p:spPr>
        <p:txBody>
          <a:bodyPr/>
          <a:lstStyle/>
          <a:p>
            <a:r>
              <a:rPr lang="fr-CH" b="1" dirty="0" smtClean="0"/>
              <a:t>Happy Onlife : ensemble dans le monde numérique</a:t>
            </a:r>
            <a:endParaRPr lang="fr-CH" b="1" dirty="0"/>
          </a:p>
          <a:p>
            <a:r>
              <a:rPr lang="fr-CH" b="1" dirty="0" smtClean="0"/>
              <a:t>Développé par le Centre commun de recherche d’Ispra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CH" smtClean="0"/>
              <a:t>Berne, 24 novembre 2016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181B40-2182-4562-A098-97B8E752452B}" type="slidenum">
              <a:rPr lang="de-CH" smtClean="0"/>
              <a:pPr/>
              <a:t>10</a:t>
            </a:fld>
            <a:endParaRPr lang="fr-CH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5856" y="2484605"/>
            <a:ext cx="4752132" cy="336235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6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43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23999" y="-27384"/>
            <a:ext cx="8460000" cy="900000"/>
          </a:xfrm>
        </p:spPr>
        <p:txBody>
          <a:bodyPr/>
          <a:lstStyle/>
          <a:p>
            <a:r>
              <a:rPr lang="fr-CH" dirty="0" smtClean="0"/>
              <a:t>Actualités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47664" y="1124744"/>
            <a:ext cx="3576263" cy="4849283"/>
          </a:xfrm>
        </p:spPr>
        <p:txBody>
          <a:bodyPr/>
          <a:lstStyle/>
          <a:p>
            <a:r>
              <a:rPr lang="fr-CH" b="1" dirty="0" smtClean="0"/>
              <a:t>Internet des objets</a:t>
            </a:r>
            <a:endParaRPr lang="fr-CH" b="1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CH" smtClean="0"/>
              <a:t>Berne, 24 novembre 2016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181B40-2182-4562-A098-97B8E752452B}" type="slidenum">
              <a:rPr lang="de-CH" smtClean="0"/>
              <a:pPr/>
              <a:t>11</a:t>
            </a:fld>
            <a:endParaRPr lang="fr-CH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333264">
            <a:off x="4868392" y="1512165"/>
            <a:ext cx="4009559" cy="258681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6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9250" y="1484626"/>
            <a:ext cx="3959423" cy="264189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6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02346" y="3784600"/>
            <a:ext cx="3880218" cy="258681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53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Contact</a:t>
            </a:r>
            <a:endParaRPr lang="fr-CH" dirty="0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4644008" y="1911350"/>
            <a:ext cx="4154487" cy="3245842"/>
          </a:xfrm>
        </p:spPr>
        <p:txBody>
          <a:bodyPr/>
          <a:lstStyle/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fr-CH" sz="1400" b="1" dirty="0" smtClean="0"/>
              <a:t>Gregor Waller</a:t>
            </a:r>
            <a:endParaRPr lang="fr-CH" sz="1400" b="1" dirty="0"/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fr-CH" sz="1400" b="1" dirty="0"/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fr-CH" sz="1400" dirty="0" smtClean="0"/>
              <a:t>Haute école zurichoise</a:t>
            </a:r>
            <a:r>
              <a:t/>
            </a:r>
            <a:br/>
            <a:r>
              <a:rPr lang="fr-CH" sz="1400" dirty="0" smtClean="0"/>
              <a:t>des sciences appliquées (ZHAW)</a:t>
            </a: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fr-CH" sz="1400" b="1" dirty="0" smtClean="0"/>
              <a:t>Département de psychologie appliquée</a:t>
            </a:r>
            <a:r>
              <a:t/>
            </a:r>
            <a:br/>
            <a:r>
              <a:rPr lang="fr-CH" sz="1400" dirty="0" smtClean="0"/>
              <a:t>Institut de psychologie</a:t>
            </a:r>
            <a:r>
              <a:t/>
            </a:r>
            <a:br/>
            <a:r>
              <a:t/>
            </a:r>
            <a:br/>
            <a:r>
              <a:rPr lang="fr-CH" sz="1400" dirty="0" smtClean="0"/>
              <a:t>Pfingstweidstrasse 96</a:t>
            </a:r>
            <a:r>
              <a:t/>
            </a:r>
            <a:br/>
            <a:r>
              <a:rPr lang="fr-CH" sz="1400" dirty="0" smtClean="0"/>
              <a:t>Case postale 707</a:t>
            </a:r>
            <a:r>
              <a:t/>
            </a:r>
            <a:br/>
            <a:r>
              <a:rPr lang="fr-CH" sz="1400" dirty="0" smtClean="0"/>
              <a:t>CH-8037 Zurich</a:t>
            </a:r>
            <a:endParaRPr lang="fr-CH" sz="1400" dirty="0"/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fr-CH" sz="1400" dirty="0"/>
              <a:t>Tél. +41 58 934 83 10</a:t>
            </a:r>
            <a:r>
              <a:t/>
            </a:r>
            <a:br/>
            <a:r>
              <a:rPr lang="fr-CH" sz="1400" dirty="0"/>
              <a:t>Fax +41 58 935 83 10</a:t>
            </a: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fr-CH" sz="1400" dirty="0"/>
              <a:t>info.psychologie@zhaw.ch</a:t>
            </a: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fr-CH" sz="1400" dirty="0" smtClean="0"/>
              <a:t>www.zhaw.ch/psychologie/pi</a:t>
            </a:r>
            <a:endParaRPr lang="fr-CH" sz="1400" dirty="0"/>
          </a:p>
        </p:txBody>
      </p:sp>
    </p:spTree>
    <p:extLst>
      <p:ext uri="{BB962C8B-B14F-4D97-AF65-F5344CB8AC3E}">
        <p14:creationId xmlns:p14="http://schemas.microsoft.com/office/powerpoint/2010/main" val="390131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/>
            <a:r>
              <a:rPr lang="fr-CH" smtClean="0"/>
              <a:t>Contexte</a:t>
            </a:r>
          </a:p>
          <a:p>
            <a:pPr lvl="1"/>
            <a:r>
              <a:rPr lang="fr-CH" smtClean="0"/>
              <a:t>Grandes lignes</a:t>
            </a:r>
            <a:endParaRPr lang="fr-CH" dirty="0"/>
          </a:p>
          <a:p>
            <a:pPr lvl="1"/>
            <a:r>
              <a:rPr lang="fr-CH" smtClean="0"/>
              <a:t>Participants</a:t>
            </a:r>
          </a:p>
          <a:p>
            <a:pPr lvl="1"/>
            <a:r>
              <a:rPr lang="fr-CH" smtClean="0"/>
              <a:t>Modèle</a:t>
            </a:r>
            <a:endParaRPr lang="fr-CH" dirty="0"/>
          </a:p>
          <a:p>
            <a:pPr lvl="1"/>
            <a:r>
              <a:rPr lang="fr-CH" smtClean="0"/>
              <a:t>Objectifs</a:t>
            </a:r>
          </a:p>
          <a:p>
            <a:pPr lvl="1"/>
            <a:r>
              <a:rPr lang="fr-CH" smtClean="0"/>
              <a:t>Actualités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CH" smtClean="0"/>
              <a:t>Berne, 24 novembre 2016</a:t>
            </a:r>
            <a:endParaRPr lang="fr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181B40-2182-4562-A098-97B8E752452B}" type="slidenum">
              <a:rPr lang="de-CH" smtClean="0"/>
              <a:pPr/>
              <a:t>2</a:t>
            </a:fld>
            <a:endParaRPr lang="fr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Contenu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22476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999" y="180000"/>
            <a:ext cx="8460000" cy="900000"/>
          </a:xfrm>
        </p:spPr>
        <p:txBody>
          <a:bodyPr/>
          <a:lstStyle/>
          <a:p>
            <a:r>
              <a:rPr lang="fr-CH" smtClean="0"/>
              <a:t>Contexte I</a:t>
            </a:r>
            <a:endParaRPr lang="fr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H" b="1" dirty="0" smtClean="0"/>
              <a:t>Évolution technologique rapide</a:t>
            </a:r>
          </a:p>
          <a:p>
            <a:pPr lvl="2"/>
            <a:r>
              <a:rPr lang="fr-CH" dirty="0" smtClean="0"/>
              <a:t>écrans tactiles (tablettes, smartphones)</a:t>
            </a:r>
          </a:p>
          <a:p>
            <a:pPr lvl="2"/>
            <a:r>
              <a:rPr lang="fr-CH" dirty="0" smtClean="0"/>
              <a:t>vêtements connectés</a:t>
            </a:r>
          </a:p>
          <a:p>
            <a:pPr lvl="2"/>
            <a:r>
              <a:rPr lang="fr-CH" dirty="0" smtClean="0"/>
              <a:t>réalité augmentée</a:t>
            </a:r>
          </a:p>
          <a:p>
            <a:pPr lvl="2"/>
            <a:r>
              <a:rPr lang="fr-CH" dirty="0" smtClean="0"/>
              <a:t>Internet des objets</a:t>
            </a:r>
          </a:p>
          <a:p>
            <a:pPr lvl="2"/>
            <a:r>
              <a:rPr lang="fr-CH" dirty="0" smtClean="0"/>
              <a:t>jeux et jouets intelligents</a:t>
            </a:r>
          </a:p>
          <a:p>
            <a:pPr marL="0" lvl="1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fr-CH" dirty="0" smtClean="0"/>
              <a:t> Les enfants utilisent des médias électroniques </a:t>
            </a:r>
            <a:r>
              <a:rPr lang="fr-CH" b="1" dirty="0"/>
              <a:t>de plus en plus tôt</a:t>
            </a:r>
            <a:r>
              <a:rPr lang="fr-CH" dirty="0" smtClean="0"/>
              <a:t>.</a:t>
            </a:r>
            <a:endParaRPr lang="fr-CH" b="1" dirty="0" smtClean="0"/>
          </a:p>
          <a:p>
            <a:pPr lvl="2"/>
            <a:endParaRPr lang="fr-CH" dirty="0"/>
          </a:p>
          <a:p>
            <a:pPr marL="270000" lvl="2"/>
            <a:r>
              <a:rPr lang="fr-CH" b="1" dirty="0"/>
              <a:t>Évolution sociale</a:t>
            </a:r>
          </a:p>
          <a:p>
            <a:pPr marL="540000" lvl="3"/>
            <a:r>
              <a:rPr lang="fr-CH" dirty="0" smtClean="0"/>
              <a:t>évolution de la famille</a:t>
            </a:r>
            <a:endParaRPr lang="fr-CH" dirty="0"/>
          </a:p>
          <a:p>
            <a:pPr marL="540000" lvl="3"/>
            <a:r>
              <a:rPr lang="fr-CH" dirty="0" smtClean="0"/>
              <a:t>professionnalisation de l’accueil </a:t>
            </a:r>
            <a:r>
              <a:rPr lang="fr-CH" dirty="0" err="1" smtClean="0"/>
              <a:t>extrafamilial</a:t>
            </a:r>
            <a:endParaRPr lang="fr-CH" dirty="0" smtClean="0"/>
          </a:p>
          <a:p>
            <a:pPr marL="540000" lvl="3"/>
            <a:r>
              <a:rPr lang="fr-CH" dirty="0" smtClean="0"/>
              <a:t>moins de jeux en plein air, plus de jeux d’intérieur avec encadrement</a:t>
            </a:r>
          </a:p>
          <a:p>
            <a:pPr marL="285750" lvl="2" indent="-285750">
              <a:buFont typeface="Wingdings" panose="05000000000000000000" pitchFamily="2" charset="2"/>
              <a:buChar char="à"/>
            </a:pPr>
            <a:r>
              <a:rPr lang="fr-CH" dirty="0" smtClean="0"/>
              <a:t>Les </a:t>
            </a:r>
            <a:r>
              <a:rPr lang="fr-CH" b="1" dirty="0" smtClean="0"/>
              <a:t>responsables de l’éducation</a:t>
            </a:r>
            <a:r>
              <a:rPr lang="fr-CH" dirty="0" smtClean="0"/>
              <a:t> et les enfants sont confrontés à de nouveaux </a:t>
            </a:r>
            <a:r>
              <a:rPr lang="fr-CH" dirty="0"/>
              <a:t> </a:t>
            </a:r>
            <a:r>
              <a:rPr lang="fr-CH" dirty="0" smtClean="0"/>
              <a:t>  défis.</a:t>
            </a:r>
          </a:p>
          <a:p>
            <a:pPr marL="270000" lvl="3" indent="0">
              <a:buNone/>
            </a:pPr>
            <a:endParaRPr lang="fr-CH" dirty="0" smtClean="0"/>
          </a:p>
          <a:p>
            <a:endParaRPr lang="fr-CH" dirty="0" smtClean="0"/>
          </a:p>
          <a:p>
            <a:endParaRPr lang="fr-CH" dirty="0" smtClean="0"/>
          </a:p>
          <a:p>
            <a:endParaRPr lang="fr-CH" dirty="0" smtClean="0"/>
          </a:p>
          <a:p>
            <a:endParaRPr lang="fr-CH" dirty="0" smtClean="0"/>
          </a:p>
          <a:p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CH" smtClean="0"/>
              <a:t>Berne, 24 novembre 2016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181B40-2182-4562-A098-97B8E752452B}" type="slidenum">
              <a:rPr lang="de-CH" smtClean="0"/>
              <a:pPr/>
              <a:t>3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92061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999" y="180000"/>
            <a:ext cx="8460000" cy="900000"/>
          </a:xfrm>
        </p:spPr>
        <p:txBody>
          <a:bodyPr/>
          <a:lstStyle/>
          <a:p>
            <a:r>
              <a:rPr lang="fr-CH" smtClean="0"/>
              <a:t>Contexte II</a:t>
            </a:r>
            <a:endParaRPr lang="fr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H" b="1" dirty="0" smtClean="0"/>
              <a:t>Évolution du système scolaire</a:t>
            </a:r>
          </a:p>
          <a:p>
            <a:pPr lvl="2"/>
            <a:r>
              <a:rPr lang="fr-CH" smtClean="0"/>
              <a:t>Société scolarisée : toujours plus tôt, toujours plus standardisé</a:t>
            </a:r>
            <a:endParaRPr lang="fr-CH" dirty="0" smtClean="0"/>
          </a:p>
          <a:p>
            <a:pPr lvl="2"/>
            <a:r>
              <a:rPr lang="fr-CH" smtClean="0"/>
              <a:t>Quelles sont les compétences et connaissances importantes aujourd’hui ?</a:t>
            </a:r>
          </a:p>
          <a:p>
            <a:pPr marL="0" lvl="1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fr-CH" smtClean="0"/>
              <a:t> </a:t>
            </a:r>
            <a:r>
              <a:rPr lang="fr-CH" dirty="0" smtClean="0">
                <a:sym typeface="Wingdings" panose="05000000000000000000" pitchFamily="2" charset="2"/>
              </a:rPr>
              <a:t>Le </a:t>
            </a:r>
            <a:r>
              <a:rPr lang="fr-CH" b="1" dirty="0" smtClean="0">
                <a:sym typeface="Wingdings" panose="05000000000000000000" pitchFamily="2" charset="2"/>
              </a:rPr>
              <a:t>système scolaire</a:t>
            </a:r>
            <a:r>
              <a:rPr lang="fr-CH" dirty="0" smtClean="0">
                <a:sym typeface="Wingdings" panose="05000000000000000000" pitchFamily="2" charset="2"/>
              </a:rPr>
              <a:t> est confronté à de nouveaux </a:t>
            </a:r>
            <a:r>
              <a:rPr lang="fr-CH" b="1" dirty="0" smtClean="0">
                <a:sym typeface="Wingdings" panose="05000000000000000000" pitchFamily="2" charset="2"/>
              </a:rPr>
              <a:t>défis</a:t>
            </a:r>
            <a:endParaRPr lang="fr-CH" b="1" dirty="0" smtClean="0"/>
          </a:p>
          <a:p>
            <a:pPr lvl="2"/>
            <a:endParaRPr lang="fr-CH" dirty="0"/>
          </a:p>
          <a:p>
            <a:pPr marL="270000" lvl="2" indent="0">
              <a:buNone/>
            </a:pPr>
            <a:endParaRPr lang="fr-CH" dirty="0" smtClean="0"/>
          </a:p>
          <a:p>
            <a:pPr marL="0" indent="0">
              <a:buNone/>
            </a:pPr>
            <a:r>
              <a:rPr lang="en-US" b="1" dirty="0" smtClean="0">
                <a:sym typeface="Wingdings" panose="05000000000000000000" pitchFamily="2" charset="2"/>
              </a:rPr>
              <a:t></a:t>
            </a:r>
            <a:r>
              <a:rPr lang="fr-CH" smtClean="0"/>
              <a:t> </a:t>
            </a:r>
            <a:r>
              <a:rPr lang="fr-CH" b="1" dirty="0" smtClean="0"/>
              <a:t>Peu de recherche sur l’usage des médias par les jeunes enfants</a:t>
            </a:r>
            <a:endParaRPr lang="fr-CH" b="1" dirty="0"/>
          </a:p>
          <a:p>
            <a:endParaRPr lang="fr-CH" dirty="0" smtClean="0"/>
          </a:p>
          <a:p>
            <a:endParaRPr lang="fr-CH" dirty="0" smtClean="0"/>
          </a:p>
          <a:p>
            <a:endParaRPr lang="fr-CH" dirty="0" smtClean="0"/>
          </a:p>
          <a:p>
            <a:endParaRPr lang="fr-CH" dirty="0" smtClean="0"/>
          </a:p>
          <a:p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CH" smtClean="0"/>
              <a:t>Berne, 24 novembre 2016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181B40-2182-4562-A098-97B8E752452B}" type="slidenum">
              <a:rPr lang="de-CH" smtClean="0"/>
              <a:pPr/>
              <a:t>4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80395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999" y="180000"/>
            <a:ext cx="8460000" cy="900000"/>
          </a:xfrm>
        </p:spPr>
        <p:txBody>
          <a:bodyPr/>
          <a:lstStyle/>
          <a:p>
            <a:r>
              <a:rPr lang="fr-CH" smtClean="0"/>
              <a:t>Grandes lignes</a:t>
            </a:r>
            <a:endParaRPr lang="fr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60000" y="1386000"/>
            <a:ext cx="8604488" cy="4833825"/>
          </a:xfrm>
        </p:spPr>
        <p:txBody>
          <a:bodyPr/>
          <a:lstStyle/>
          <a:p>
            <a:r>
              <a:rPr lang="fr-CH" dirty="0" smtClean="0"/>
              <a:t>Qu’est-ce qu’une action </a:t>
            </a:r>
            <a:r>
              <a:rPr lang="fr-CH" dirty="0" err="1" smtClean="0"/>
              <a:t>COST</a:t>
            </a:r>
            <a:r>
              <a:rPr lang="fr-CH" dirty="0" smtClean="0"/>
              <a:t> (coopération scientifique et technique européenne) ?</a:t>
            </a:r>
          </a:p>
          <a:p>
            <a:r>
              <a:rPr lang="fr-CH" dirty="0" err="1" smtClean="0"/>
              <a:t>DigiLitEY</a:t>
            </a:r>
            <a:r>
              <a:rPr lang="fr-CH" dirty="0" smtClean="0"/>
              <a:t> : alphabétisation numérique et pratiques multimodales des jeunes enfants</a:t>
            </a:r>
          </a:p>
          <a:p>
            <a:r>
              <a:rPr lang="fr-CH" dirty="0" smtClean="0"/>
              <a:t>Durée de l’action : de 2014 à 2018</a:t>
            </a:r>
          </a:p>
          <a:p>
            <a:r>
              <a:rPr lang="fr-CH" dirty="0" smtClean="0"/>
              <a:t>Deux réunions par an</a:t>
            </a:r>
          </a:p>
          <a:p>
            <a:r>
              <a:rPr lang="fr-CH" dirty="0" smtClean="0"/>
              <a:t>Concentration sur les enfants de 0 à 8 ans</a:t>
            </a:r>
          </a:p>
          <a:p>
            <a:r>
              <a:rPr lang="fr-CH" dirty="0" smtClean="0"/>
              <a:t>Interdisciplinaire (pédagogie, psychologie, sciences de la communication, linguistique, sociologie, etc.)</a:t>
            </a:r>
          </a:p>
          <a:p>
            <a:r>
              <a:rPr lang="fr-CH" dirty="0" smtClean="0"/>
              <a:t>Site web : http://digilitey.eu/</a:t>
            </a:r>
          </a:p>
          <a:p>
            <a:endParaRPr lang="fr-CH" dirty="0" smtClean="0"/>
          </a:p>
          <a:p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endParaRPr lang="fr-CH" dirty="0" smtClean="0"/>
          </a:p>
          <a:p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CH" dirty="0" smtClean="0"/>
              <a:t>Berne, 24 novembre 2016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181B40-2182-4562-A098-97B8E752452B}" type="slidenum">
              <a:rPr lang="de-CH" smtClean="0"/>
              <a:pPr/>
              <a:t>5</a:t>
            </a:fld>
            <a:endParaRPr lang="fr-CH" dirty="0"/>
          </a:p>
        </p:txBody>
      </p:sp>
      <p:pic>
        <p:nvPicPr>
          <p:cNvPr id="2050" name="Picture 2" descr="F:\01_zhaw\02_COST-Action The digital literacy and multimodal practices of young children\Präsentation in Bern am 24.11.2016\digilite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29" y="4725144"/>
            <a:ext cx="3584108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3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H" smtClean="0"/>
              <a:t>Présidence : </a:t>
            </a:r>
            <a:r>
              <a:rPr lang="fr-CH" b="1" dirty="0" smtClean="0"/>
              <a:t>Jackie Marsh</a:t>
            </a:r>
          </a:p>
          <a:p>
            <a:endParaRPr lang="fr-CH" b="1" dirty="0"/>
          </a:p>
          <a:p>
            <a:endParaRPr lang="fr-CH" b="1" dirty="0" smtClean="0"/>
          </a:p>
          <a:p>
            <a:endParaRPr lang="fr-CH" b="1" dirty="0"/>
          </a:p>
          <a:p>
            <a:endParaRPr lang="fr-CH" b="1" dirty="0" smtClean="0"/>
          </a:p>
          <a:p>
            <a:endParaRPr lang="fr-CH" b="1" dirty="0"/>
          </a:p>
          <a:p>
            <a:endParaRPr lang="fr-CH" b="1" dirty="0" smtClean="0"/>
          </a:p>
          <a:p>
            <a:endParaRPr lang="fr-CH" b="1" dirty="0"/>
          </a:p>
          <a:p>
            <a:endParaRPr lang="fr-CH" b="1" dirty="0" smtClean="0"/>
          </a:p>
          <a:p>
            <a:endParaRPr lang="fr-CH" b="1" dirty="0"/>
          </a:p>
          <a:p>
            <a:endParaRPr lang="fr-CH" b="1" dirty="0" smtClean="0"/>
          </a:p>
          <a:p>
            <a:endParaRPr lang="fr-CH" b="1" dirty="0"/>
          </a:p>
          <a:p>
            <a:pPr marL="0" indent="0">
              <a:buNone/>
            </a:pPr>
            <a:r>
              <a:rPr lang="fr-CH" smtClean="0"/>
              <a:t>31 pays participent à cette action COST.</a:t>
            </a:r>
            <a:endParaRPr lang="fr-CH" dirty="0" smtClean="0"/>
          </a:p>
          <a:p>
            <a:endParaRPr lang="fr-CH" dirty="0" smtClean="0"/>
          </a:p>
          <a:p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CH" smtClean="0"/>
              <a:t>Vice-présidence : </a:t>
            </a:r>
            <a:r>
              <a:rPr lang="fr-CH" b="1" dirty="0"/>
              <a:t>Ola Erstad</a:t>
            </a: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CH" smtClean="0"/>
              <a:t>Berne, 24 novembre 2016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181B40-2182-4562-A098-97B8E752452B}" type="slidenum">
              <a:rPr lang="de-CH" smtClean="0"/>
              <a:pPr/>
              <a:t>6</a:t>
            </a:fld>
            <a:endParaRPr lang="fr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Participants</a:t>
            </a:r>
            <a:endParaRPr lang="fr-CH" dirty="0"/>
          </a:p>
        </p:txBody>
      </p:sp>
      <p:pic>
        <p:nvPicPr>
          <p:cNvPr id="3074" name="Picture 2" descr="F:\01_zhaw\02_COST-Action The digital literacy and multimodal practices of young children\Präsentation in Bern am 24.11.2016\Bilder\Jackie_Mars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2304256" cy="281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01_zhaw\02_COST-Action The digital literacy and multimodal practices of young children\Präsentation in Bern am 24.11.2016\Bilder\olae-i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167" y="1700808"/>
            <a:ext cx="2131561" cy="281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70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bgerundetes Rechteck 20"/>
          <p:cNvSpPr>
            <a:spLocks noChangeAspect="1"/>
          </p:cNvSpPr>
          <p:nvPr/>
        </p:nvSpPr>
        <p:spPr>
          <a:xfrm>
            <a:off x="1763688" y="649275"/>
            <a:ext cx="6912768" cy="5804061"/>
          </a:xfrm>
          <a:prstGeom prst="roundRect">
            <a:avLst/>
          </a:prstGeom>
          <a:solidFill>
            <a:schemeClr val="accent1">
              <a:shade val="80000"/>
              <a:satMod val="18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0" name="Abgerundetes Rechteck 19"/>
          <p:cNvSpPr>
            <a:spLocks noChangeAspect="1"/>
          </p:cNvSpPr>
          <p:nvPr/>
        </p:nvSpPr>
        <p:spPr>
          <a:xfrm>
            <a:off x="2152932" y="935543"/>
            <a:ext cx="6235492" cy="5229761"/>
          </a:xfrm>
          <a:prstGeom prst="roundRect">
            <a:avLst/>
          </a:prstGeom>
          <a:solidFill>
            <a:schemeClr val="accent1">
              <a:shade val="80000"/>
              <a:satMod val="180000"/>
              <a:alpha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6" name="Abgerundetes Rechteck 5"/>
          <p:cNvSpPr>
            <a:spLocks noChangeAspect="1"/>
          </p:cNvSpPr>
          <p:nvPr/>
        </p:nvSpPr>
        <p:spPr>
          <a:xfrm>
            <a:off x="2487369" y="1268764"/>
            <a:ext cx="5541015" cy="4680515"/>
          </a:xfrm>
          <a:prstGeom prst="roundRect">
            <a:avLst/>
          </a:prstGeom>
          <a:solidFill>
            <a:schemeClr val="accent1">
              <a:shade val="80000"/>
              <a:satMod val="180000"/>
              <a:alpha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999" y="180000"/>
            <a:ext cx="8460000" cy="900000"/>
          </a:xfrm>
        </p:spPr>
        <p:txBody>
          <a:bodyPr/>
          <a:lstStyle/>
          <a:p>
            <a:r>
              <a:rPr lang="fr-CH" smtClean="0"/>
              <a:t>Modèle</a:t>
            </a:r>
            <a:endParaRPr lang="fr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CH" smtClean="0"/>
              <a:t>Berne, 24 novembre 2016</a:t>
            </a:r>
          </a:p>
        </p:txBody>
      </p:sp>
      <p:sp>
        <p:nvSpPr>
          <p:cNvPr id="14" name="Oval 3"/>
          <p:cNvSpPr>
            <a:spLocks noChangeAspect="1"/>
          </p:cNvSpPr>
          <p:nvPr/>
        </p:nvSpPr>
        <p:spPr>
          <a:xfrm>
            <a:off x="2729382" y="1635726"/>
            <a:ext cx="2704326" cy="2704326"/>
          </a:xfrm>
          <a:prstGeom prst="ellipse">
            <a:avLst/>
          </a:prstGeom>
          <a:solidFill>
            <a:schemeClr val="accent2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 algn="ctr"/>
            <a:r>
              <a:rPr lang="fr-CH" b="1" dirty="0">
                <a:solidFill>
                  <a:schemeClr val="tx1"/>
                </a:solidFill>
                <a:latin typeface="Arial"/>
              </a:rPr>
              <a:t>critique</a:t>
            </a:r>
            <a:endParaRPr lang="fr-CH" sz="12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5" name="Oval 3"/>
          <p:cNvSpPr>
            <a:spLocks noChangeAspect="1"/>
          </p:cNvSpPr>
          <p:nvPr/>
        </p:nvSpPr>
        <p:spPr>
          <a:xfrm>
            <a:off x="3823387" y="2961988"/>
            <a:ext cx="2704326" cy="2704326"/>
          </a:xfrm>
          <a:prstGeom prst="ellipse">
            <a:avLst/>
          </a:prstGeom>
          <a:solidFill>
            <a:schemeClr val="accent2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b" anchorCtr="1"/>
          <a:lstStyle/>
          <a:p>
            <a:pPr algn="ctr"/>
            <a:r>
              <a:rPr lang="fr-CH" b="1" dirty="0" smtClean="0">
                <a:solidFill>
                  <a:schemeClr val="tx1"/>
                </a:solidFill>
                <a:latin typeface="Arial"/>
              </a:rPr>
              <a:t>opérationnel</a:t>
            </a:r>
            <a:endParaRPr lang="fr-CH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6" name="Oval 3"/>
          <p:cNvSpPr>
            <a:spLocks noChangeAspect="1"/>
          </p:cNvSpPr>
          <p:nvPr/>
        </p:nvSpPr>
        <p:spPr>
          <a:xfrm>
            <a:off x="4747994" y="1628805"/>
            <a:ext cx="2704326" cy="2704326"/>
          </a:xfrm>
          <a:prstGeom prst="ellipse">
            <a:avLst/>
          </a:prstGeom>
          <a:solidFill>
            <a:schemeClr val="accent2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 algn="ctr"/>
            <a:r>
              <a:rPr lang="fr-CH" b="1" dirty="0" smtClean="0">
                <a:solidFill>
                  <a:schemeClr val="tx1"/>
                </a:solidFill>
                <a:latin typeface="Arial"/>
              </a:rPr>
              <a:t>culturel</a:t>
            </a:r>
            <a:endParaRPr lang="fr-CH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181B40-2182-4562-A098-97B8E752452B}" type="slidenum">
              <a:rPr lang="de-CH" smtClean="0"/>
              <a:pPr/>
              <a:t>7</a:t>
            </a:fld>
            <a:endParaRPr lang="fr-CH" dirty="0"/>
          </a:p>
        </p:txBody>
      </p:sp>
      <p:sp>
        <p:nvSpPr>
          <p:cNvPr id="18" name="Nach rechts gekrümmter Pfeil 17"/>
          <p:cNvSpPr>
            <a:spLocks noChangeAspect="1"/>
          </p:cNvSpPr>
          <p:nvPr/>
        </p:nvSpPr>
        <p:spPr>
          <a:xfrm rot="5400000">
            <a:off x="4633079" y="1539932"/>
            <a:ext cx="1094525" cy="2786517"/>
          </a:xfrm>
          <a:prstGeom prst="curvedRightArrow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 b="1" dirty="0">
              <a:ln w="12700">
                <a:solidFill>
                  <a:schemeClr val="tx2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Nach rechts gekrümmter Pfeil 18"/>
          <p:cNvSpPr>
            <a:spLocks noChangeAspect="1"/>
          </p:cNvSpPr>
          <p:nvPr/>
        </p:nvSpPr>
        <p:spPr>
          <a:xfrm rot="16200000">
            <a:off x="4626120" y="2749646"/>
            <a:ext cx="1094525" cy="2786517"/>
          </a:xfrm>
          <a:prstGeom prst="curvedRightArrow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sp>
        <p:nvSpPr>
          <p:cNvPr id="4" name="Textfeld 3"/>
          <p:cNvSpPr txBox="1">
            <a:spLocks noChangeAspect="1"/>
          </p:cNvSpPr>
          <p:nvPr/>
        </p:nvSpPr>
        <p:spPr>
          <a:xfrm rot="3868071">
            <a:off x="5959987" y="3029679"/>
            <a:ext cx="900193" cy="292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/>
              <a:t>Design</a:t>
            </a:r>
            <a:endParaRPr lang="fr-CH" sz="1500" dirty="0"/>
          </a:p>
        </p:txBody>
      </p:sp>
      <p:sp>
        <p:nvSpPr>
          <p:cNvPr id="12" name="Textfeld 11"/>
          <p:cNvSpPr txBox="1">
            <a:spLocks noChangeAspect="1"/>
          </p:cNvSpPr>
          <p:nvPr/>
        </p:nvSpPr>
        <p:spPr>
          <a:xfrm rot="18178120">
            <a:off x="3625802" y="2703036"/>
            <a:ext cx="1346437" cy="292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 smtClean="0"/>
              <a:t>Production</a:t>
            </a:r>
            <a:endParaRPr lang="fr-CH" sz="1500" dirty="0"/>
          </a:p>
        </p:txBody>
      </p:sp>
      <p:sp>
        <p:nvSpPr>
          <p:cNvPr id="13" name="Textfeld 12"/>
          <p:cNvSpPr txBox="1">
            <a:spLocks noChangeAspect="1"/>
          </p:cNvSpPr>
          <p:nvPr/>
        </p:nvSpPr>
        <p:spPr>
          <a:xfrm rot="3868071">
            <a:off x="3533449" y="3917649"/>
            <a:ext cx="1166481" cy="292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 smtClean="0"/>
              <a:t>Distribution</a:t>
            </a:r>
            <a:endParaRPr lang="fr-CH" sz="1500" dirty="0"/>
          </a:p>
        </p:txBody>
      </p:sp>
      <p:sp>
        <p:nvSpPr>
          <p:cNvPr id="17" name="Textfeld 16"/>
          <p:cNvSpPr txBox="1">
            <a:spLocks noChangeAspect="1"/>
          </p:cNvSpPr>
          <p:nvPr/>
        </p:nvSpPr>
        <p:spPr>
          <a:xfrm rot="18180000">
            <a:off x="5404155" y="3899744"/>
            <a:ext cx="1346437" cy="292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 smtClean="0"/>
              <a:t>Interprétation</a:t>
            </a:r>
            <a:endParaRPr lang="fr-CH" sz="1400" dirty="0"/>
          </a:p>
        </p:txBody>
      </p:sp>
      <p:sp>
        <p:nvSpPr>
          <p:cNvPr id="8" name="Textfeld 7"/>
          <p:cNvSpPr txBox="1"/>
          <p:nvPr/>
        </p:nvSpPr>
        <p:spPr>
          <a:xfrm>
            <a:off x="4211960" y="5651956"/>
            <a:ext cx="21355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b="1" dirty="0" smtClean="0"/>
              <a:t>Contexte micro : enfant</a:t>
            </a:r>
            <a:endParaRPr lang="fr-CH" sz="1600" b="1" dirty="0"/>
          </a:p>
        </p:txBody>
      </p:sp>
      <p:sp>
        <p:nvSpPr>
          <p:cNvPr id="11" name="Rechteck 10"/>
          <p:cNvSpPr/>
          <p:nvPr/>
        </p:nvSpPr>
        <p:spPr>
          <a:xfrm>
            <a:off x="4386267" y="935543"/>
            <a:ext cx="15295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1600" b="1" dirty="0" smtClean="0"/>
              <a:t>Contexte méso</a:t>
            </a:r>
            <a:endParaRPr lang="fr-CH" sz="1600" b="1" dirty="0"/>
          </a:p>
        </p:txBody>
      </p:sp>
      <p:sp>
        <p:nvSpPr>
          <p:cNvPr id="22" name="Textfeld 21"/>
          <p:cNvSpPr txBox="1"/>
          <p:nvPr/>
        </p:nvSpPr>
        <p:spPr>
          <a:xfrm rot="16200000">
            <a:off x="653134" y="3354715"/>
            <a:ext cx="3310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b="1" dirty="0" smtClean="0"/>
              <a:t>Apprentissage formel et informel</a:t>
            </a:r>
            <a:endParaRPr lang="fr-CH" sz="1600" b="1" dirty="0"/>
          </a:p>
        </p:txBody>
      </p:sp>
      <p:sp>
        <p:nvSpPr>
          <p:cNvPr id="23" name="Textfeld 22"/>
          <p:cNvSpPr txBox="1"/>
          <p:nvPr/>
        </p:nvSpPr>
        <p:spPr>
          <a:xfrm rot="5400000">
            <a:off x="6968158" y="3384331"/>
            <a:ext cx="2489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b="1" dirty="0" smtClean="0"/>
              <a:t>Famille, amis, pairs</a:t>
            </a:r>
            <a:endParaRPr lang="fr-CH" sz="1600" b="1" dirty="0"/>
          </a:p>
        </p:txBody>
      </p:sp>
      <p:sp>
        <p:nvSpPr>
          <p:cNvPr id="24" name="Textfeld 23"/>
          <p:cNvSpPr txBox="1"/>
          <p:nvPr/>
        </p:nvSpPr>
        <p:spPr>
          <a:xfrm>
            <a:off x="3419872" y="6114782"/>
            <a:ext cx="36662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b="1" dirty="0" smtClean="0"/>
              <a:t>Contexte macro : culture, société</a:t>
            </a:r>
            <a:endParaRPr lang="fr-CH" sz="1600" b="1" dirty="0"/>
          </a:p>
        </p:txBody>
      </p:sp>
    </p:spTree>
    <p:extLst>
      <p:ext uri="{BB962C8B-B14F-4D97-AF65-F5344CB8AC3E}">
        <p14:creationId xmlns:p14="http://schemas.microsoft.com/office/powerpoint/2010/main" val="274153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H" smtClean="0"/>
              <a:t>Créer un </a:t>
            </a:r>
            <a:r>
              <a:rPr lang="fr-CH" b="1" smtClean="0"/>
              <a:t>réseau interdisciplinaire</a:t>
            </a:r>
            <a:r>
              <a:rPr lang="fr-CH" smtClean="0"/>
              <a:t> pour une meilleure compréhension de l’alphabétisation numérique (</a:t>
            </a:r>
            <a:r>
              <a:rPr lang="fr-CH" i="1" smtClean="0"/>
              <a:t>digital literacy</a:t>
            </a:r>
            <a:r>
              <a:rPr lang="fr-CH" smtClean="0"/>
              <a:t>) des jeunes enfants à l’ère des nouveaux médias. </a:t>
            </a:r>
          </a:p>
          <a:p>
            <a:r>
              <a:rPr lang="fr-CH" smtClean="0"/>
              <a:t>Le </a:t>
            </a:r>
            <a:r>
              <a:rPr lang="fr-CH" b="1" smtClean="0"/>
              <a:t>réseau influence</a:t>
            </a:r>
            <a:r>
              <a:rPr lang="fr-CH" smtClean="0"/>
              <a:t> le futur </a:t>
            </a:r>
            <a:r>
              <a:rPr lang="fr-CH" b="1" smtClean="0"/>
              <a:t>agenda</a:t>
            </a:r>
            <a:r>
              <a:rPr lang="fr-CH" smtClean="0"/>
              <a:t> européen </a:t>
            </a:r>
            <a:r>
              <a:rPr lang="fr-CH" b="1" smtClean="0"/>
              <a:t>de la recherche</a:t>
            </a:r>
            <a:r>
              <a:rPr lang="fr-CH" smtClean="0"/>
              <a:t> dans ce domaine.</a:t>
            </a:r>
            <a:endParaRPr lang="fr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CH" smtClean="0"/>
              <a:t>Collaboration avec un série d’acteurs de la pratique et de la politique, afin d’</a:t>
            </a:r>
            <a:r>
              <a:rPr lang="fr-CH" b="1" smtClean="0"/>
              <a:t>améliorer la culture numérique</a:t>
            </a:r>
            <a:r>
              <a:rPr lang="fr-CH" smtClean="0"/>
              <a:t> des jeunes enfants en Europe à l’avenir.</a:t>
            </a:r>
            <a:endParaRPr lang="fr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CH" smtClean="0"/>
              <a:t>Berne, 24 novembre 2016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181B40-2182-4562-A098-97B8E752452B}" type="slidenum">
              <a:rPr lang="de-CH" smtClean="0"/>
              <a:pPr/>
              <a:t>8</a:t>
            </a:fld>
            <a:endParaRPr lang="fr-CH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Objectifs de l’action COST 1410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82486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fr-CH" b="1" dirty="0" smtClean="0"/>
              <a:t>G1 : </a:t>
            </a:r>
            <a:r>
              <a:rPr lang="fr-CH" dirty="0" smtClean="0"/>
              <a:t>Alphabétisation numérique et pratiques multimodales des jeunes enfants dans les ménages et les communautés</a:t>
            </a:r>
          </a:p>
          <a:p>
            <a:pPr marL="0" indent="0">
              <a:lnSpc>
                <a:spcPct val="150000"/>
              </a:lnSpc>
              <a:buNone/>
            </a:pPr>
            <a:endParaRPr lang="fr-CH" dirty="0"/>
          </a:p>
          <a:p>
            <a:pPr marL="0" indent="0">
              <a:lnSpc>
                <a:spcPct val="150000"/>
              </a:lnSpc>
              <a:buNone/>
            </a:pPr>
            <a:endParaRPr lang="fr-CH" b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fr-CH" b="1" dirty="0" smtClean="0"/>
              <a:t>G3 : </a:t>
            </a:r>
            <a:r>
              <a:rPr lang="fr-CH" dirty="0" smtClean="0"/>
              <a:t>Lecture et écriture sur écran</a:t>
            </a:r>
          </a:p>
          <a:p>
            <a:pPr marL="0" indent="0">
              <a:lnSpc>
                <a:spcPct val="150000"/>
              </a:lnSpc>
              <a:buNone/>
            </a:pPr>
            <a:endParaRPr lang="fr-CH" b="1" dirty="0"/>
          </a:p>
          <a:p>
            <a:pPr marL="0" indent="0">
              <a:buNone/>
            </a:pPr>
            <a:endParaRPr lang="fr-CH" b="1" dirty="0" smtClean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fr-CH" b="1" dirty="0" smtClean="0"/>
              <a:t>G 2 : </a:t>
            </a:r>
            <a:r>
              <a:rPr lang="fr-CH" dirty="0" smtClean="0"/>
              <a:t>Alphabétisation numérique et pratiques multimodales des jeunes enfants dans les cadres préscolaires, à l’école et dans les espaces d’apprentissage informel</a:t>
            </a:r>
          </a:p>
          <a:p>
            <a:pPr marL="0" indent="0">
              <a:lnSpc>
                <a:spcPct val="150000"/>
              </a:lnSpc>
              <a:buNone/>
            </a:pPr>
            <a:endParaRPr lang="fr-CH" dirty="0"/>
          </a:p>
          <a:p>
            <a:pPr marL="0" indent="0">
              <a:lnSpc>
                <a:spcPct val="150000"/>
              </a:lnSpc>
              <a:buNone/>
            </a:pPr>
            <a:r>
              <a:rPr lang="fr-CH" b="1" dirty="0"/>
              <a:t>G 4 : </a:t>
            </a:r>
            <a:r>
              <a:rPr lang="fr-CH" dirty="0" smtClean="0"/>
              <a:t>Pratiques d’alphabétisation numérique des jeunes enfants en ligne et hors ligne</a:t>
            </a:r>
            <a:endParaRPr lang="fr-CH" dirty="0"/>
          </a:p>
          <a:p>
            <a:pPr marL="0" indent="0">
              <a:buNone/>
            </a:pPr>
            <a:endParaRPr lang="fr-CH" b="1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999" y="180000"/>
            <a:ext cx="8460000" cy="900000"/>
          </a:xfrm>
        </p:spPr>
        <p:txBody>
          <a:bodyPr/>
          <a:lstStyle/>
          <a:p>
            <a:r>
              <a:rPr lang="fr-CH" smtClean="0"/>
              <a:t>Groupes de travail de l’action COST</a:t>
            </a:r>
            <a:endParaRPr lang="fr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CH" smtClean="0"/>
              <a:t>Berne, 24 novembre 2016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181B40-2182-4562-A098-97B8E752452B}" type="slidenum">
              <a:rPr lang="de-CH" smtClean="0"/>
              <a:pPr/>
              <a:t>9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84854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äsentation_Cost_Action_1410_24.11.2016_Bern">
  <a:themeElements>
    <a:clrScheme name="zhaw_IAP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F798A"/>
      </a:accent1>
      <a:accent2>
        <a:srgbClr val="77C8D2"/>
      </a:accent2>
      <a:accent3>
        <a:srgbClr val="FFCE44"/>
      </a:accent3>
      <a:accent4>
        <a:srgbClr val="F28C58"/>
      </a:accent4>
      <a:accent5>
        <a:srgbClr val="D7DA08"/>
      </a:accent5>
      <a:accent6>
        <a:srgbClr val="C69FCA"/>
      </a:accent6>
      <a:hlink>
        <a:srgbClr val="000000"/>
      </a:hlink>
      <a:folHlink>
        <a:srgbClr val="000000"/>
      </a:folHlink>
    </a:clrScheme>
    <a:fontScheme name="zhaw_iap_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zhaw_IAP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F798A"/>
        </a:accent1>
        <a:accent2>
          <a:srgbClr val="77C8D2"/>
        </a:accent2>
        <a:accent3>
          <a:srgbClr val="FFCE44"/>
        </a:accent3>
        <a:accent4>
          <a:srgbClr val="F28C58"/>
        </a:accent4>
        <a:accent5>
          <a:srgbClr val="D7DA08"/>
        </a:accent5>
        <a:accent6>
          <a:srgbClr val="C69FC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Schwarz">
      <a:srgbClr val="000000"/>
    </a:custClr>
    <a:custClr name="Weiss">
      <a:srgbClr val="FFFFFF"/>
    </a:custClr>
    <a:custClr name="Logoblau">
      <a:srgbClr val="0064A6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  <a:custClr name="Rot-CAS">
      <a:srgbClr val="EF798A"/>
    </a:custClr>
    <a:custClr name="Hellbau-DAS">
      <a:srgbClr val="77C8D2"/>
    </a:custClr>
    <a:custClr name="Hellgruen-MAs">
      <a:srgbClr val="D7DA08"/>
    </a:custClr>
    <a:custClr name="Tuerkis">
      <a:srgbClr val="5CBDB1"/>
    </a:custClr>
    <a:custClr name="Gelb">
      <a:srgbClr val="FFCE44"/>
    </a:custClr>
    <a:custClr name="Orange">
      <a:srgbClr val="F28C58"/>
    </a:custClr>
    <a:custClr name="Blau">
      <a:srgbClr val="63A7DC"/>
    </a:custClr>
    <a:custClr name="Violett">
      <a:srgbClr val="C69FCA"/>
    </a:custClr>
    <a:custClr name="Cyan">
      <a:srgbClr val="45BFE3"/>
    </a:custClr>
    <a:custClr name="Flieder">
      <a:srgbClr val="939FD1"/>
    </a:custClr>
    <a:custClr name="Hellgrau">
      <a:srgbClr val="B2C4CB"/>
    </a:custClr>
    <a:custClr name="Helloliv">
      <a:srgbClr val="BFC985"/>
    </a:custClr>
    <a:custClr name="Hellbraun">
      <a:srgbClr val="D0B962"/>
    </a:custClr>
  </a:custClrLst>
  <a:extLst>
    <a:ext uri="{05A4C25C-085E-4340-85A3-A5531E510DB2}">
      <thm15:themeFamily xmlns:thm15="http://schemas.microsoft.com/office/thememl/2012/main" name="ZHAW_IAP_Prasentation.potx" id="{9A25F3B7-621A-45A2-966D-37771F3247C2}" vid="{7B595F70-8471-4268-9333-FBF71F616EBB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387</Words>
  <Application>Microsoft Office PowerPoint</Application>
  <PresentationFormat>Affichage à l'écran (4:3)</PresentationFormat>
  <Paragraphs>154</Paragraphs>
  <Slides>12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Arial</vt:lpstr>
      <vt:lpstr>HelveticaNeueLT Std</vt:lpstr>
      <vt:lpstr>Wingdings</vt:lpstr>
      <vt:lpstr>Präsentation_Cost_Action_1410_24.11.2016_Bern</vt:lpstr>
      <vt:lpstr>L’action COST DigiLitEY IS1410</vt:lpstr>
      <vt:lpstr>Contenu</vt:lpstr>
      <vt:lpstr>Contexte I</vt:lpstr>
      <vt:lpstr>Contexte II</vt:lpstr>
      <vt:lpstr>Grandes lignes</vt:lpstr>
      <vt:lpstr>Participants</vt:lpstr>
      <vt:lpstr>Modèle</vt:lpstr>
      <vt:lpstr>Objectifs de l’action COST 1410</vt:lpstr>
      <vt:lpstr>Groupes de travail de l’action COST</vt:lpstr>
      <vt:lpstr>Actualités</vt:lpstr>
      <vt:lpstr>Actualités</vt:lpstr>
      <vt:lpstr>Contact</vt:lpstr>
    </vt:vector>
  </TitlesOfParts>
  <Company>ZHAW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DigiLitEY Cost Action IS1410</dc:title>
  <dc:creator>Waller Gregor (wall)</dc:creator>
  <cp:lastModifiedBy>Galley Liliane BSV</cp:lastModifiedBy>
  <cp:revision>55</cp:revision>
  <cp:lastPrinted>2016-06-15T12:16:57Z</cp:lastPrinted>
  <dcterms:created xsi:type="dcterms:W3CDTF">2016-11-11T09:18:24Z</dcterms:created>
  <dcterms:modified xsi:type="dcterms:W3CDTF">2016-11-17T13:57:38Z</dcterms:modified>
</cp:coreProperties>
</file>